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10" r:id="rId2"/>
    <p:sldId id="422" r:id="rId3"/>
    <p:sldId id="418" r:id="rId4"/>
    <p:sldId id="424" r:id="rId5"/>
    <p:sldId id="417" r:id="rId6"/>
    <p:sldId id="413" r:id="rId7"/>
    <p:sldId id="414" r:id="rId8"/>
    <p:sldId id="423" r:id="rId9"/>
    <p:sldId id="415" r:id="rId10"/>
    <p:sldId id="421" r:id="rId11"/>
    <p:sldId id="426" r:id="rId12"/>
    <p:sldId id="427" r:id="rId13"/>
    <p:sldId id="433" r:id="rId14"/>
    <p:sldId id="430" r:id="rId15"/>
    <p:sldId id="429" r:id="rId16"/>
    <p:sldId id="379" r:id="rId17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6" autoAdjust="0"/>
    <p:restoredTop sz="94637" autoAdjust="0"/>
  </p:normalViewPr>
  <p:slideViewPr>
    <p:cSldViewPr>
      <p:cViewPr varScale="1">
        <p:scale>
          <a:sx n="99" d="100"/>
          <a:sy n="99" d="100"/>
        </p:scale>
        <p:origin x="18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C2290-56A2-9545-9948-6E54DC7A7050}" type="doc">
      <dgm:prSet loTypeId="urn:microsoft.com/office/officeart/2005/8/layout/defaul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C8FCE17-3179-4F44-97B1-34A5A5F605E4}">
      <dgm:prSet phldrT="[Texto]"/>
      <dgm:spPr/>
      <dgm:t>
        <a:bodyPr/>
        <a:lstStyle/>
        <a:p>
          <a:r>
            <a:rPr lang="es-ES" dirty="0"/>
            <a:t>Compromisos de reducción de emisiones</a:t>
          </a:r>
        </a:p>
      </dgm:t>
    </dgm:pt>
    <dgm:pt modelId="{8ACDCE93-35CE-BD4B-A43C-3B85529CBB7F}" type="parTrans" cxnId="{E88DCCC5-4FDB-8143-B6DC-E1C284619BA1}">
      <dgm:prSet/>
      <dgm:spPr/>
      <dgm:t>
        <a:bodyPr/>
        <a:lstStyle/>
        <a:p>
          <a:endParaRPr lang="es-ES"/>
        </a:p>
      </dgm:t>
    </dgm:pt>
    <dgm:pt modelId="{A285AF60-5D6B-464A-AC03-419D31B7BCF2}" type="sibTrans" cxnId="{E88DCCC5-4FDB-8143-B6DC-E1C284619BA1}">
      <dgm:prSet/>
      <dgm:spPr/>
      <dgm:t>
        <a:bodyPr/>
        <a:lstStyle/>
        <a:p>
          <a:endParaRPr lang="es-ES"/>
        </a:p>
      </dgm:t>
    </dgm:pt>
    <dgm:pt modelId="{56D26819-DE6D-444F-9A18-DAD33247E1BE}">
      <dgm:prSet phldrT="[Texto]"/>
      <dgm:spPr/>
      <dgm:t>
        <a:bodyPr/>
        <a:lstStyle/>
        <a:p>
          <a:r>
            <a:rPr lang="es-ES" dirty="0"/>
            <a:t>Metas progresivas</a:t>
          </a:r>
        </a:p>
      </dgm:t>
    </dgm:pt>
    <dgm:pt modelId="{9D68CA04-BC1E-E640-98EA-9C4B2D39ACAF}" type="parTrans" cxnId="{07590D97-C6FB-0343-ADFB-F161183DD169}">
      <dgm:prSet/>
      <dgm:spPr/>
      <dgm:t>
        <a:bodyPr/>
        <a:lstStyle/>
        <a:p>
          <a:endParaRPr lang="es-ES"/>
        </a:p>
      </dgm:t>
    </dgm:pt>
    <dgm:pt modelId="{026BC3A0-C79E-2249-963E-3945C8B74170}" type="sibTrans" cxnId="{07590D97-C6FB-0343-ADFB-F161183DD169}">
      <dgm:prSet/>
      <dgm:spPr/>
      <dgm:t>
        <a:bodyPr/>
        <a:lstStyle/>
        <a:p>
          <a:endParaRPr lang="es-ES"/>
        </a:p>
      </dgm:t>
    </dgm:pt>
    <dgm:pt modelId="{A594490F-C237-1E46-AE3C-11071310A65E}">
      <dgm:prSet phldrT="[Texto]"/>
      <dgm:spPr/>
      <dgm:t>
        <a:bodyPr/>
        <a:lstStyle/>
        <a:p>
          <a:r>
            <a:rPr lang="es-ES" dirty="0"/>
            <a:t>Emergencia</a:t>
          </a:r>
          <a:r>
            <a:rPr lang="es-ES" baseline="0" dirty="0"/>
            <a:t> climática</a:t>
          </a:r>
        </a:p>
        <a:p>
          <a:r>
            <a:rPr lang="es-ES" baseline="0" dirty="0"/>
            <a:t>1.5º C</a:t>
          </a:r>
          <a:endParaRPr lang="es-ES" dirty="0"/>
        </a:p>
      </dgm:t>
    </dgm:pt>
    <dgm:pt modelId="{59CE5F3E-CEDA-4A44-8B48-B74670E278FE}" type="parTrans" cxnId="{57CF18AF-B606-2B42-B9B1-BFDDAC172592}">
      <dgm:prSet/>
      <dgm:spPr/>
      <dgm:t>
        <a:bodyPr/>
        <a:lstStyle/>
        <a:p>
          <a:endParaRPr lang="es-ES"/>
        </a:p>
      </dgm:t>
    </dgm:pt>
    <dgm:pt modelId="{144326A4-E756-7E4D-A137-A7143FF6F4BC}" type="sibTrans" cxnId="{57CF18AF-B606-2B42-B9B1-BFDDAC172592}">
      <dgm:prSet/>
      <dgm:spPr/>
      <dgm:t>
        <a:bodyPr/>
        <a:lstStyle/>
        <a:p>
          <a:endParaRPr lang="es-ES"/>
        </a:p>
      </dgm:t>
    </dgm:pt>
    <dgm:pt modelId="{EA04E9B5-E840-2644-BB14-AF447F8FB805}">
      <dgm:prSet phldrT="[Texto]"/>
      <dgm:spPr/>
      <dgm:t>
        <a:bodyPr/>
        <a:lstStyle/>
        <a:p>
          <a:r>
            <a:rPr lang="es-ES" dirty="0"/>
            <a:t>Garantizar DDHH</a:t>
          </a:r>
        </a:p>
      </dgm:t>
    </dgm:pt>
    <dgm:pt modelId="{7816CE82-264B-1F44-868A-9F6372AA135F}" type="parTrans" cxnId="{7FDBFB00-D5D2-AB4F-96DD-D3EFC854CF45}">
      <dgm:prSet/>
      <dgm:spPr/>
      <dgm:t>
        <a:bodyPr/>
        <a:lstStyle/>
        <a:p>
          <a:endParaRPr lang="es-ES"/>
        </a:p>
      </dgm:t>
    </dgm:pt>
    <dgm:pt modelId="{629C3E2E-ADE4-474B-8C19-8028A2FD6651}" type="sibTrans" cxnId="{7FDBFB00-D5D2-AB4F-96DD-D3EFC854CF45}">
      <dgm:prSet/>
      <dgm:spPr/>
      <dgm:t>
        <a:bodyPr/>
        <a:lstStyle/>
        <a:p>
          <a:endParaRPr lang="es-ES"/>
        </a:p>
      </dgm:t>
    </dgm:pt>
    <dgm:pt modelId="{A876031D-165F-2E40-9136-877E44E0217E}" type="pres">
      <dgm:prSet presAssocID="{375C2290-56A2-9545-9948-6E54DC7A7050}" presName="diagram" presStyleCnt="0">
        <dgm:presLayoutVars>
          <dgm:dir/>
          <dgm:resizeHandles val="exact"/>
        </dgm:presLayoutVars>
      </dgm:prSet>
      <dgm:spPr/>
    </dgm:pt>
    <dgm:pt modelId="{68D95273-A164-6D47-AAAF-BCE90F5CA0F1}" type="pres">
      <dgm:prSet presAssocID="{CC8FCE17-3179-4F44-97B1-34A5A5F605E4}" presName="node" presStyleLbl="node1" presStyleIdx="0" presStyleCnt="4">
        <dgm:presLayoutVars>
          <dgm:bulletEnabled val="1"/>
        </dgm:presLayoutVars>
      </dgm:prSet>
      <dgm:spPr/>
    </dgm:pt>
    <dgm:pt modelId="{D66F4944-3563-7346-A241-4676CDB77F55}" type="pres">
      <dgm:prSet presAssocID="{A285AF60-5D6B-464A-AC03-419D31B7BCF2}" presName="sibTrans" presStyleCnt="0"/>
      <dgm:spPr/>
    </dgm:pt>
    <dgm:pt modelId="{26B999C9-0EDA-C44C-A090-E24FA651EC8F}" type="pres">
      <dgm:prSet presAssocID="{56D26819-DE6D-444F-9A18-DAD33247E1BE}" presName="node" presStyleLbl="node1" presStyleIdx="1" presStyleCnt="4">
        <dgm:presLayoutVars>
          <dgm:bulletEnabled val="1"/>
        </dgm:presLayoutVars>
      </dgm:prSet>
      <dgm:spPr/>
    </dgm:pt>
    <dgm:pt modelId="{92C2FC3E-1256-B34A-8948-358C9052FEC8}" type="pres">
      <dgm:prSet presAssocID="{026BC3A0-C79E-2249-963E-3945C8B74170}" presName="sibTrans" presStyleCnt="0"/>
      <dgm:spPr/>
    </dgm:pt>
    <dgm:pt modelId="{2F54F5A4-129F-6E48-964F-EE80124D03DD}" type="pres">
      <dgm:prSet presAssocID="{A594490F-C237-1E46-AE3C-11071310A65E}" presName="node" presStyleLbl="node1" presStyleIdx="2" presStyleCnt="4">
        <dgm:presLayoutVars>
          <dgm:bulletEnabled val="1"/>
        </dgm:presLayoutVars>
      </dgm:prSet>
      <dgm:spPr/>
    </dgm:pt>
    <dgm:pt modelId="{F4631049-C8FC-A845-BF0E-4FE687A5F149}" type="pres">
      <dgm:prSet presAssocID="{144326A4-E756-7E4D-A137-A7143FF6F4BC}" presName="sibTrans" presStyleCnt="0"/>
      <dgm:spPr/>
    </dgm:pt>
    <dgm:pt modelId="{2BD389BA-5FBE-8141-9748-9DE177C68BFC}" type="pres">
      <dgm:prSet presAssocID="{EA04E9B5-E840-2644-BB14-AF447F8FB805}" presName="node" presStyleLbl="node1" presStyleIdx="3" presStyleCnt="4">
        <dgm:presLayoutVars>
          <dgm:bulletEnabled val="1"/>
        </dgm:presLayoutVars>
      </dgm:prSet>
      <dgm:spPr/>
    </dgm:pt>
  </dgm:ptLst>
  <dgm:cxnLst>
    <dgm:cxn modelId="{7FDBFB00-D5D2-AB4F-96DD-D3EFC854CF45}" srcId="{375C2290-56A2-9545-9948-6E54DC7A7050}" destId="{EA04E9B5-E840-2644-BB14-AF447F8FB805}" srcOrd="3" destOrd="0" parTransId="{7816CE82-264B-1F44-868A-9F6372AA135F}" sibTransId="{629C3E2E-ADE4-474B-8C19-8028A2FD6651}"/>
    <dgm:cxn modelId="{E4763E74-CA10-6D4A-BCC0-BE6A32F6596A}" type="presOf" srcId="{A594490F-C237-1E46-AE3C-11071310A65E}" destId="{2F54F5A4-129F-6E48-964F-EE80124D03DD}" srcOrd="0" destOrd="0" presId="urn:microsoft.com/office/officeart/2005/8/layout/default"/>
    <dgm:cxn modelId="{B7732C77-3ECD-0B47-96BC-022BEE3AC3D9}" type="presOf" srcId="{56D26819-DE6D-444F-9A18-DAD33247E1BE}" destId="{26B999C9-0EDA-C44C-A090-E24FA651EC8F}" srcOrd="0" destOrd="0" presId="urn:microsoft.com/office/officeart/2005/8/layout/default"/>
    <dgm:cxn modelId="{07590D97-C6FB-0343-ADFB-F161183DD169}" srcId="{375C2290-56A2-9545-9948-6E54DC7A7050}" destId="{56D26819-DE6D-444F-9A18-DAD33247E1BE}" srcOrd="1" destOrd="0" parTransId="{9D68CA04-BC1E-E640-98EA-9C4B2D39ACAF}" sibTransId="{026BC3A0-C79E-2249-963E-3945C8B74170}"/>
    <dgm:cxn modelId="{4B72BDA0-8C16-0B45-AFCF-8E30551B2DD6}" type="presOf" srcId="{EA04E9B5-E840-2644-BB14-AF447F8FB805}" destId="{2BD389BA-5FBE-8141-9748-9DE177C68BFC}" srcOrd="0" destOrd="0" presId="urn:microsoft.com/office/officeart/2005/8/layout/default"/>
    <dgm:cxn modelId="{57CF18AF-B606-2B42-B9B1-BFDDAC172592}" srcId="{375C2290-56A2-9545-9948-6E54DC7A7050}" destId="{A594490F-C237-1E46-AE3C-11071310A65E}" srcOrd="2" destOrd="0" parTransId="{59CE5F3E-CEDA-4A44-8B48-B74670E278FE}" sibTransId="{144326A4-E756-7E4D-A137-A7143FF6F4BC}"/>
    <dgm:cxn modelId="{D0A250BA-1C3F-2748-95DE-D2B670DD61CB}" type="presOf" srcId="{375C2290-56A2-9545-9948-6E54DC7A7050}" destId="{A876031D-165F-2E40-9136-877E44E0217E}" srcOrd="0" destOrd="0" presId="urn:microsoft.com/office/officeart/2005/8/layout/default"/>
    <dgm:cxn modelId="{E88DCCC5-4FDB-8143-B6DC-E1C284619BA1}" srcId="{375C2290-56A2-9545-9948-6E54DC7A7050}" destId="{CC8FCE17-3179-4F44-97B1-34A5A5F605E4}" srcOrd="0" destOrd="0" parTransId="{8ACDCE93-35CE-BD4B-A43C-3B85529CBB7F}" sibTransId="{A285AF60-5D6B-464A-AC03-419D31B7BCF2}"/>
    <dgm:cxn modelId="{3E6E94FB-E520-AB42-9405-3C2D5A0FAF42}" type="presOf" srcId="{CC8FCE17-3179-4F44-97B1-34A5A5F605E4}" destId="{68D95273-A164-6D47-AAAF-BCE90F5CA0F1}" srcOrd="0" destOrd="0" presId="urn:microsoft.com/office/officeart/2005/8/layout/default"/>
    <dgm:cxn modelId="{1EB1FA0D-15B4-5E4A-A758-9E74A24D232F}" type="presParOf" srcId="{A876031D-165F-2E40-9136-877E44E0217E}" destId="{68D95273-A164-6D47-AAAF-BCE90F5CA0F1}" srcOrd="0" destOrd="0" presId="urn:microsoft.com/office/officeart/2005/8/layout/default"/>
    <dgm:cxn modelId="{82E494B9-6C82-5942-8AD3-A751BC4C3099}" type="presParOf" srcId="{A876031D-165F-2E40-9136-877E44E0217E}" destId="{D66F4944-3563-7346-A241-4676CDB77F55}" srcOrd="1" destOrd="0" presId="urn:microsoft.com/office/officeart/2005/8/layout/default"/>
    <dgm:cxn modelId="{0CF44B08-4F5F-9B4E-9AAA-353BB0258457}" type="presParOf" srcId="{A876031D-165F-2E40-9136-877E44E0217E}" destId="{26B999C9-0EDA-C44C-A090-E24FA651EC8F}" srcOrd="2" destOrd="0" presId="urn:microsoft.com/office/officeart/2005/8/layout/default"/>
    <dgm:cxn modelId="{B58335D9-DA3F-2148-8523-B47BA2CDB625}" type="presParOf" srcId="{A876031D-165F-2E40-9136-877E44E0217E}" destId="{92C2FC3E-1256-B34A-8948-358C9052FEC8}" srcOrd="3" destOrd="0" presId="urn:microsoft.com/office/officeart/2005/8/layout/default"/>
    <dgm:cxn modelId="{35804CB0-3901-574A-8A71-629BD5779A36}" type="presParOf" srcId="{A876031D-165F-2E40-9136-877E44E0217E}" destId="{2F54F5A4-129F-6E48-964F-EE80124D03DD}" srcOrd="4" destOrd="0" presId="urn:microsoft.com/office/officeart/2005/8/layout/default"/>
    <dgm:cxn modelId="{53203C9A-7D3B-2E48-BDB1-D11D13B5390D}" type="presParOf" srcId="{A876031D-165F-2E40-9136-877E44E0217E}" destId="{F4631049-C8FC-A845-BF0E-4FE687A5F149}" srcOrd="5" destOrd="0" presId="urn:microsoft.com/office/officeart/2005/8/layout/default"/>
    <dgm:cxn modelId="{FC52AEC5-0AEA-F54B-801F-07DC5BC08566}" type="presParOf" srcId="{A876031D-165F-2E40-9136-877E44E0217E}" destId="{2BD389BA-5FBE-8141-9748-9DE177C68BF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A5BDCB-0376-4E71-812C-FECFD9701B67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B3379F2-5766-48DA-9606-B27905C718CF}">
      <dgm:prSet phldrT="[Texto]" custT="1"/>
      <dgm:spPr/>
      <dgm:t>
        <a:bodyPr/>
        <a:lstStyle/>
        <a:p>
          <a:r>
            <a:rPr lang="es-MX" sz="1800" b="1" dirty="0">
              <a:latin typeface="Ebrima" pitchFamily="2" charset="0"/>
              <a:ea typeface="Ebrima" pitchFamily="2" charset="0"/>
              <a:cs typeface="Ebrima" pitchFamily="2" charset="0"/>
            </a:rPr>
            <a:t>Sector Energético</a:t>
          </a:r>
          <a:endParaRPr lang="es-ES" sz="1800" b="1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9C9EA8A2-B25C-4ADA-B14A-BAFB24A4EB90}" type="parTrans" cxnId="{C94E626C-31A3-449E-8DB8-E04E94068843}">
      <dgm:prSet/>
      <dgm:spPr/>
      <dgm:t>
        <a:bodyPr/>
        <a:lstStyle/>
        <a:p>
          <a:endParaRPr lang="es-ES"/>
        </a:p>
      </dgm:t>
    </dgm:pt>
    <dgm:pt modelId="{631BBB82-6C82-462B-9D2E-70293FD31B9A}" type="sibTrans" cxnId="{C94E626C-31A3-449E-8DB8-E04E94068843}">
      <dgm:prSet/>
      <dgm:spPr/>
      <dgm:t>
        <a:bodyPr/>
        <a:lstStyle/>
        <a:p>
          <a:endParaRPr lang="es-ES"/>
        </a:p>
      </dgm:t>
    </dgm:pt>
    <dgm:pt modelId="{BE70CAD9-F991-46F9-8364-FD3F3E3F9809}">
      <dgm:prSet phldrT="[Texto]"/>
      <dgm:spPr/>
      <dgm:t>
        <a:bodyPr/>
        <a:lstStyle/>
        <a:p>
          <a:r>
            <a:rPr lang="es-MX" b="0" i="0" dirty="0">
              <a:latin typeface="Constantia" panose="02030602050306030303" pitchFamily="18" charset="0"/>
              <a:ea typeface="Ebrima" pitchFamily="2" charset="0"/>
              <a:cs typeface="Ebrima" pitchFamily="2" charset="0"/>
            </a:rPr>
            <a:t>Generar el 35% de energía limpia en el 2024 y 43% al 2030. La energía limpia incluye fuentes renovables, la  cogeneración eficiente con gas natural y termoeléctricas </a:t>
          </a:r>
          <a:r>
            <a:rPr lang="es-ES" b="0" i="0" dirty="0">
              <a:latin typeface="Constantia" panose="02030602050306030303" pitchFamily="18" charset="0"/>
              <a:ea typeface="Ebrima" pitchFamily="2" charset="0"/>
              <a:cs typeface="Ebrima" pitchFamily="2" charset="0"/>
            </a:rPr>
            <a:t>con captura de CO2;</a:t>
          </a:r>
        </a:p>
      </dgm:t>
    </dgm:pt>
    <dgm:pt modelId="{EB857007-48C9-4994-B407-05D8946F8D8E}" type="parTrans" cxnId="{3ECFB797-0F58-4726-AA33-94CC365360DE}">
      <dgm:prSet/>
      <dgm:spPr/>
      <dgm:t>
        <a:bodyPr/>
        <a:lstStyle/>
        <a:p>
          <a:endParaRPr lang="es-ES"/>
        </a:p>
      </dgm:t>
    </dgm:pt>
    <dgm:pt modelId="{8633D62E-28EB-43D8-9C4B-CD6D190938A8}" type="sibTrans" cxnId="{3ECFB797-0F58-4726-AA33-94CC365360DE}">
      <dgm:prSet/>
      <dgm:spPr/>
      <dgm:t>
        <a:bodyPr/>
        <a:lstStyle/>
        <a:p>
          <a:endParaRPr lang="es-ES"/>
        </a:p>
      </dgm:t>
    </dgm:pt>
    <dgm:pt modelId="{A8774226-7BBC-438B-A62B-720B41101F27}">
      <dgm:prSet phldrT="[Texto]" custT="1"/>
      <dgm:spPr/>
      <dgm:t>
        <a:bodyPr/>
        <a:lstStyle/>
        <a:p>
          <a:r>
            <a:rPr lang="es-MX" sz="1800" b="1" dirty="0">
              <a:latin typeface="Ebrima" pitchFamily="2" charset="0"/>
              <a:ea typeface="Ebrima" pitchFamily="2" charset="0"/>
              <a:cs typeface="Ebrima" pitchFamily="2" charset="0"/>
            </a:rPr>
            <a:t>Sector Transporte</a:t>
          </a:r>
          <a:endParaRPr lang="es-ES" sz="1800" b="1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203124C7-2B1E-4FF0-909C-F0F755F59665}" type="parTrans" cxnId="{2B37394F-6B11-4D6C-ACD4-9E83A76DD8D6}">
      <dgm:prSet/>
      <dgm:spPr/>
      <dgm:t>
        <a:bodyPr/>
        <a:lstStyle/>
        <a:p>
          <a:endParaRPr lang="es-ES"/>
        </a:p>
      </dgm:t>
    </dgm:pt>
    <dgm:pt modelId="{772ADF46-0CFC-4A97-B76B-5E7FCBCEB2AC}" type="sibTrans" cxnId="{2B37394F-6B11-4D6C-ACD4-9E83A76DD8D6}">
      <dgm:prSet/>
      <dgm:spPr/>
      <dgm:t>
        <a:bodyPr/>
        <a:lstStyle/>
        <a:p>
          <a:endParaRPr lang="es-ES"/>
        </a:p>
      </dgm:t>
    </dgm:pt>
    <dgm:pt modelId="{BB1BEA3F-057D-4501-9627-A9EFBB09A643}">
      <dgm:prSet phldrT="[Texto]"/>
      <dgm:spPr/>
      <dgm:t>
        <a:bodyPr/>
        <a:lstStyle/>
        <a:p>
          <a:r>
            <a:rPr lang="es-MX" dirty="0">
              <a:latin typeface="Ebrima" pitchFamily="2" charset="0"/>
              <a:ea typeface="Ebrima" pitchFamily="2" charset="0"/>
              <a:cs typeface="Ebrima" pitchFamily="2" charset="0"/>
            </a:rPr>
            <a:t>Homologar en el Tratado de Libre Comercio de América del Norte (TLCAN) la normatividad ambiental para vehículos, tanto nuevos como en circulación, así como </a:t>
          </a:r>
          <a:r>
            <a:rPr lang="es-ES" dirty="0">
              <a:latin typeface="Ebrima" pitchFamily="2" charset="0"/>
              <a:ea typeface="Ebrima" pitchFamily="2" charset="0"/>
              <a:cs typeface="Ebrima" pitchFamily="2" charset="0"/>
            </a:rPr>
            <a:t>en vehículos no carreteros: locomotoras, </a:t>
          </a:r>
          <a:r>
            <a:rPr lang="es-MX" dirty="0">
              <a:latin typeface="Ebrima" pitchFamily="2" charset="0"/>
              <a:ea typeface="Ebrima" pitchFamily="2" charset="0"/>
              <a:cs typeface="Ebrima" pitchFamily="2" charset="0"/>
            </a:rPr>
            <a:t>barcos y maquinaria móvil agrícola y de </a:t>
          </a:r>
          <a:r>
            <a:rPr lang="es-ES" dirty="0">
              <a:latin typeface="Ebrima" pitchFamily="2" charset="0"/>
              <a:ea typeface="Ebrima" pitchFamily="2" charset="0"/>
              <a:cs typeface="Ebrima" pitchFamily="2" charset="0"/>
            </a:rPr>
            <a:t>construcción;</a:t>
          </a:r>
        </a:p>
      </dgm:t>
    </dgm:pt>
    <dgm:pt modelId="{22F9BF66-3BCB-4705-B2FD-A3503E7FE63B}" type="parTrans" cxnId="{ACA278B7-6027-47C2-A9E3-BDE03DA6D548}">
      <dgm:prSet/>
      <dgm:spPr/>
      <dgm:t>
        <a:bodyPr/>
        <a:lstStyle/>
        <a:p>
          <a:endParaRPr lang="es-ES"/>
        </a:p>
      </dgm:t>
    </dgm:pt>
    <dgm:pt modelId="{4C0A8E26-83D4-47BA-BB55-56F85751492B}" type="sibTrans" cxnId="{ACA278B7-6027-47C2-A9E3-BDE03DA6D548}">
      <dgm:prSet/>
      <dgm:spPr/>
      <dgm:t>
        <a:bodyPr/>
        <a:lstStyle/>
        <a:p>
          <a:endParaRPr lang="es-ES"/>
        </a:p>
      </dgm:t>
    </dgm:pt>
    <dgm:pt modelId="{74246BB2-C754-4A00-8A7A-EA2C50C347E5}">
      <dgm:prSet phldrT="[Texto]"/>
      <dgm:spPr/>
      <dgm:t>
        <a:bodyPr/>
        <a:lstStyle/>
        <a:p>
          <a:r>
            <a:rPr lang="es-MX" dirty="0">
              <a:latin typeface="Ebrima" pitchFamily="2" charset="0"/>
              <a:ea typeface="Ebrima" pitchFamily="2" charset="0"/>
              <a:cs typeface="Ebrima" pitchFamily="2" charset="0"/>
            </a:rPr>
            <a:t>Impulsar el Transporte Multimodal de </a:t>
          </a:r>
          <a:r>
            <a:rPr lang="es-ES" dirty="0">
              <a:latin typeface="Ebrima" pitchFamily="2" charset="0"/>
              <a:ea typeface="Ebrima" pitchFamily="2" charset="0"/>
              <a:cs typeface="Ebrima" pitchFamily="2" charset="0"/>
            </a:rPr>
            <a:t>carga y pasajeros.</a:t>
          </a:r>
        </a:p>
      </dgm:t>
    </dgm:pt>
    <dgm:pt modelId="{80B230C4-5D51-4BBA-9DFD-F82B233490D2}" type="parTrans" cxnId="{062DCC9B-814B-4547-9059-13DC3C64699E}">
      <dgm:prSet/>
      <dgm:spPr/>
      <dgm:t>
        <a:bodyPr/>
        <a:lstStyle/>
        <a:p>
          <a:endParaRPr lang="es-ES"/>
        </a:p>
      </dgm:t>
    </dgm:pt>
    <dgm:pt modelId="{7792D445-7F8D-4682-8489-3F72829882F1}" type="sibTrans" cxnId="{062DCC9B-814B-4547-9059-13DC3C64699E}">
      <dgm:prSet/>
      <dgm:spPr/>
      <dgm:t>
        <a:bodyPr/>
        <a:lstStyle/>
        <a:p>
          <a:endParaRPr lang="es-ES"/>
        </a:p>
      </dgm:t>
    </dgm:pt>
    <dgm:pt modelId="{EB537789-B9D4-4729-82E0-8E8327790C3F}">
      <dgm:prSet/>
      <dgm:spPr/>
      <dgm:t>
        <a:bodyPr/>
        <a:lstStyle/>
        <a:p>
          <a:r>
            <a:rPr lang="es-MX" b="0" i="0" dirty="0">
              <a:latin typeface="Constantia" panose="02030602050306030303" pitchFamily="18" charset="0"/>
              <a:ea typeface="Ebrima" pitchFamily="2" charset="0"/>
              <a:cs typeface="Ebrima" pitchFamily="2" charset="0"/>
            </a:rPr>
            <a:t>Sustituir en la industria nacional los </a:t>
          </a:r>
          <a:r>
            <a:rPr lang="es-ES" b="0" i="0" dirty="0">
              <a:latin typeface="Constantia" panose="02030602050306030303" pitchFamily="18" charset="0"/>
              <a:ea typeface="Ebrima" pitchFamily="2" charset="0"/>
              <a:cs typeface="Ebrima" pitchFamily="2" charset="0"/>
            </a:rPr>
            <a:t>combustibles pesados por gas natural, energías limpias y biomasa;</a:t>
          </a:r>
        </a:p>
      </dgm:t>
    </dgm:pt>
    <dgm:pt modelId="{697613A0-0F8B-4246-857E-20F070A13892}" type="parTrans" cxnId="{2962A23A-1004-4860-817C-99581E3D93AB}">
      <dgm:prSet/>
      <dgm:spPr/>
      <dgm:t>
        <a:bodyPr/>
        <a:lstStyle/>
        <a:p>
          <a:endParaRPr lang="es-ES"/>
        </a:p>
      </dgm:t>
    </dgm:pt>
    <dgm:pt modelId="{3D0E5A87-C22C-4D8D-887A-35D975E08E40}" type="sibTrans" cxnId="{2962A23A-1004-4860-817C-99581E3D93AB}">
      <dgm:prSet/>
      <dgm:spPr/>
      <dgm:t>
        <a:bodyPr/>
        <a:lstStyle/>
        <a:p>
          <a:endParaRPr lang="es-ES"/>
        </a:p>
      </dgm:t>
    </dgm:pt>
    <dgm:pt modelId="{DE362AD7-0396-4B21-9D85-3EE48B1E8258}">
      <dgm:prSet/>
      <dgm:spPr/>
      <dgm:t>
        <a:bodyPr/>
        <a:lstStyle/>
        <a:p>
          <a:r>
            <a:rPr lang="es-MX" b="0" i="0" dirty="0">
              <a:latin typeface="Constantia" panose="02030602050306030303" pitchFamily="18" charset="0"/>
              <a:ea typeface="Ebrima" pitchFamily="2" charset="0"/>
              <a:cs typeface="Ebrima" pitchFamily="2" charset="0"/>
            </a:rPr>
            <a:t>Reducir en 25% las fugas, venteo y quemas </a:t>
          </a:r>
          <a:r>
            <a:rPr lang="es-ES" b="0" i="0" dirty="0">
              <a:latin typeface="Constantia" panose="02030602050306030303" pitchFamily="18" charset="0"/>
              <a:ea typeface="Ebrima" pitchFamily="2" charset="0"/>
              <a:cs typeface="Ebrima" pitchFamily="2" charset="0"/>
            </a:rPr>
            <a:t>controladas de metano; y</a:t>
          </a:r>
        </a:p>
      </dgm:t>
    </dgm:pt>
    <dgm:pt modelId="{585560B4-CF93-457B-8376-5AC474199649}" type="parTrans" cxnId="{7DCBBB74-85E3-4715-A100-2E416630EFFB}">
      <dgm:prSet/>
      <dgm:spPr/>
      <dgm:t>
        <a:bodyPr/>
        <a:lstStyle/>
        <a:p>
          <a:endParaRPr lang="es-ES"/>
        </a:p>
      </dgm:t>
    </dgm:pt>
    <dgm:pt modelId="{7C7F3D84-7201-49B1-8AB5-9D73D1DBA216}" type="sibTrans" cxnId="{7DCBBB74-85E3-4715-A100-2E416630EFFB}">
      <dgm:prSet/>
      <dgm:spPr/>
      <dgm:t>
        <a:bodyPr/>
        <a:lstStyle/>
        <a:p>
          <a:endParaRPr lang="es-ES"/>
        </a:p>
      </dgm:t>
    </dgm:pt>
    <dgm:pt modelId="{2630F94D-70EE-4987-8B96-E0F9F3F25029}">
      <dgm:prSet/>
      <dgm:spPr/>
      <dgm:t>
        <a:bodyPr/>
        <a:lstStyle/>
        <a:p>
          <a:r>
            <a:rPr lang="es-MX" b="0" i="0" dirty="0">
              <a:latin typeface="Constantia" panose="02030602050306030303" pitchFamily="18" charset="0"/>
              <a:ea typeface="Ebrima" pitchFamily="2" charset="0"/>
              <a:cs typeface="Ebrima" pitchFamily="2" charset="0"/>
            </a:rPr>
            <a:t>Controlar las partículas negras de hollín en </a:t>
          </a:r>
          <a:r>
            <a:rPr lang="es-ES" b="0" i="0" dirty="0">
              <a:latin typeface="Constantia" panose="02030602050306030303" pitchFamily="18" charset="0"/>
              <a:ea typeface="Ebrima" pitchFamily="2" charset="0"/>
              <a:cs typeface="Ebrima" pitchFamily="2" charset="0"/>
            </a:rPr>
            <a:t>equipos e instalaciones industriales</a:t>
          </a:r>
          <a:r>
            <a:rPr lang="es-ES" dirty="0">
              <a:latin typeface="Ebrima" pitchFamily="2" charset="0"/>
              <a:ea typeface="Ebrima" pitchFamily="2" charset="0"/>
              <a:cs typeface="Ebrima" pitchFamily="2" charset="0"/>
            </a:rPr>
            <a:t>.</a:t>
          </a:r>
        </a:p>
      </dgm:t>
    </dgm:pt>
    <dgm:pt modelId="{4C764A27-F548-4153-A98E-39DC858DEF82}" type="parTrans" cxnId="{82D5A561-9D11-43CA-B0D6-73166C6F16E3}">
      <dgm:prSet/>
      <dgm:spPr/>
      <dgm:t>
        <a:bodyPr/>
        <a:lstStyle/>
        <a:p>
          <a:endParaRPr lang="es-ES"/>
        </a:p>
      </dgm:t>
    </dgm:pt>
    <dgm:pt modelId="{9448F0DD-5BAF-496B-8476-ACCD7410BE3C}" type="sibTrans" cxnId="{82D5A561-9D11-43CA-B0D6-73166C6F16E3}">
      <dgm:prSet/>
      <dgm:spPr/>
      <dgm:t>
        <a:bodyPr/>
        <a:lstStyle/>
        <a:p>
          <a:endParaRPr lang="es-ES"/>
        </a:p>
      </dgm:t>
    </dgm:pt>
    <dgm:pt modelId="{501E5D70-FEDE-4204-BE9B-A6F3B6D824AA}">
      <dgm:prSet/>
      <dgm:spPr/>
      <dgm:t>
        <a:bodyPr/>
        <a:lstStyle/>
        <a:p>
          <a:r>
            <a:rPr lang="es-ES" b="1" dirty="0">
              <a:latin typeface="Ebrima" pitchFamily="2" charset="0"/>
              <a:ea typeface="Ebrima" pitchFamily="2" charset="0"/>
              <a:cs typeface="Ebrima" pitchFamily="2" charset="0"/>
            </a:rPr>
            <a:t>Abastecer de gasolinas y diésel de ultra bajo azufre;</a:t>
          </a:r>
        </a:p>
      </dgm:t>
    </dgm:pt>
    <dgm:pt modelId="{4D3DF8AA-8514-4B35-B9ED-36DD0870FCFA}" type="parTrans" cxnId="{1F96E4F6-3192-433A-AA79-98F981F3982B}">
      <dgm:prSet/>
      <dgm:spPr/>
      <dgm:t>
        <a:bodyPr/>
        <a:lstStyle/>
        <a:p>
          <a:endParaRPr lang="es-ES"/>
        </a:p>
      </dgm:t>
    </dgm:pt>
    <dgm:pt modelId="{7F94263E-13E7-4B4C-B614-735A192679D5}" type="sibTrans" cxnId="{1F96E4F6-3192-433A-AA79-98F981F3982B}">
      <dgm:prSet/>
      <dgm:spPr/>
      <dgm:t>
        <a:bodyPr/>
        <a:lstStyle/>
        <a:p>
          <a:endParaRPr lang="es-ES"/>
        </a:p>
      </dgm:t>
    </dgm:pt>
    <dgm:pt modelId="{4CDC9BFE-F9E7-4286-B44E-89F45FDB41ED}">
      <dgm:prSet/>
      <dgm:spPr/>
      <dgm:t>
        <a:bodyPr/>
        <a:lstStyle/>
        <a:p>
          <a:r>
            <a:rPr lang="es-MX" dirty="0">
              <a:latin typeface="Ebrima" pitchFamily="2" charset="0"/>
              <a:ea typeface="Ebrima" pitchFamily="2" charset="0"/>
              <a:cs typeface="Ebrima" pitchFamily="2" charset="0"/>
            </a:rPr>
            <a:t> Incrementar la flota vehicular a gas natural y disponer de combustibles limpios;</a:t>
          </a:r>
          <a:endParaRPr lang="es-ES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77D58712-A0F4-4931-9453-9862424327EB}" type="parTrans" cxnId="{89FDD379-C124-43D9-976D-BE1ED6009783}">
      <dgm:prSet/>
      <dgm:spPr/>
      <dgm:t>
        <a:bodyPr/>
        <a:lstStyle/>
        <a:p>
          <a:endParaRPr lang="es-ES"/>
        </a:p>
      </dgm:t>
    </dgm:pt>
    <dgm:pt modelId="{0BB22E8F-77DA-4BAC-A2C9-E2DEAC2B05D6}" type="sibTrans" cxnId="{89FDD379-C124-43D9-976D-BE1ED6009783}">
      <dgm:prSet/>
      <dgm:spPr/>
      <dgm:t>
        <a:bodyPr/>
        <a:lstStyle/>
        <a:p>
          <a:endParaRPr lang="es-ES"/>
        </a:p>
      </dgm:t>
    </dgm:pt>
    <dgm:pt modelId="{E13F0F41-267D-49E8-9F7D-23ECFE39E9E5}">
      <dgm:prSet/>
      <dgm:spPr/>
      <dgm:t>
        <a:bodyPr/>
        <a:lstStyle/>
        <a:p>
          <a:r>
            <a:rPr lang="es-MX" dirty="0">
              <a:latin typeface="Ebrima" pitchFamily="2" charset="0"/>
              <a:ea typeface="Ebrima" pitchFamily="2" charset="0"/>
              <a:cs typeface="Ebrima" pitchFamily="2" charset="0"/>
            </a:rPr>
            <a:t>Modernizar el parque vehicular y reducir la </a:t>
          </a:r>
          <a:r>
            <a:rPr lang="es-ES" dirty="0">
              <a:latin typeface="Ebrima" pitchFamily="2" charset="0"/>
              <a:ea typeface="Ebrima" pitchFamily="2" charset="0"/>
              <a:cs typeface="Ebrima" pitchFamily="2" charset="0"/>
            </a:rPr>
            <a:t>importación de automóviles usados; e</a:t>
          </a:r>
        </a:p>
      </dgm:t>
    </dgm:pt>
    <dgm:pt modelId="{94C7784F-49EB-4644-B89B-0A454E181250}" type="parTrans" cxnId="{DCD52B16-A7DD-4F96-BB05-919279EB90E2}">
      <dgm:prSet/>
      <dgm:spPr/>
      <dgm:t>
        <a:bodyPr/>
        <a:lstStyle/>
        <a:p>
          <a:endParaRPr lang="es-ES"/>
        </a:p>
      </dgm:t>
    </dgm:pt>
    <dgm:pt modelId="{04A08041-DDAC-4A3B-8EF1-5BB90417FBAF}" type="sibTrans" cxnId="{DCD52B16-A7DD-4F96-BB05-919279EB90E2}">
      <dgm:prSet/>
      <dgm:spPr/>
      <dgm:t>
        <a:bodyPr/>
        <a:lstStyle/>
        <a:p>
          <a:endParaRPr lang="es-ES"/>
        </a:p>
      </dgm:t>
    </dgm:pt>
    <dgm:pt modelId="{964178FC-B2FC-48C4-9D1D-5BFB31A6514F}" type="pres">
      <dgm:prSet presAssocID="{26A5BDCB-0376-4E71-812C-FECFD9701B67}" presName="Name0" presStyleCnt="0">
        <dgm:presLayoutVars>
          <dgm:dir/>
          <dgm:animLvl val="lvl"/>
          <dgm:resizeHandles val="exact"/>
        </dgm:presLayoutVars>
      </dgm:prSet>
      <dgm:spPr/>
    </dgm:pt>
    <dgm:pt modelId="{6ED53060-278C-4BCD-9C93-D97AD1A51C58}" type="pres">
      <dgm:prSet presAssocID="{7B3379F2-5766-48DA-9606-B27905C718CF}" presName="composite" presStyleCnt="0"/>
      <dgm:spPr/>
    </dgm:pt>
    <dgm:pt modelId="{43FFE723-8BD3-4FF3-9380-704F312CA405}" type="pres">
      <dgm:prSet presAssocID="{7B3379F2-5766-48DA-9606-B27905C718C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A02D742-CF99-4E12-A526-AD435DB3457B}" type="pres">
      <dgm:prSet presAssocID="{7B3379F2-5766-48DA-9606-B27905C718CF}" presName="desTx" presStyleLbl="alignAccFollowNode1" presStyleIdx="0" presStyleCnt="2">
        <dgm:presLayoutVars>
          <dgm:bulletEnabled val="1"/>
        </dgm:presLayoutVars>
      </dgm:prSet>
      <dgm:spPr/>
    </dgm:pt>
    <dgm:pt modelId="{C6747CC9-4A83-4046-AC1D-2D7E3FD3EE8C}" type="pres">
      <dgm:prSet presAssocID="{631BBB82-6C82-462B-9D2E-70293FD31B9A}" presName="space" presStyleCnt="0"/>
      <dgm:spPr/>
    </dgm:pt>
    <dgm:pt modelId="{4A39F45B-9886-4643-9394-4C1CAC92D431}" type="pres">
      <dgm:prSet presAssocID="{A8774226-7BBC-438B-A62B-720B41101F27}" presName="composite" presStyleCnt="0"/>
      <dgm:spPr/>
    </dgm:pt>
    <dgm:pt modelId="{296539EC-EB78-46F8-A270-F429DCD9B539}" type="pres">
      <dgm:prSet presAssocID="{A8774226-7BBC-438B-A62B-720B41101F2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045823F-6AE6-445D-87F5-760FC7DA883E}" type="pres">
      <dgm:prSet presAssocID="{A8774226-7BBC-438B-A62B-720B41101F2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CD52B16-A7DD-4F96-BB05-919279EB90E2}" srcId="{A8774226-7BBC-438B-A62B-720B41101F27}" destId="{E13F0F41-267D-49E8-9F7D-23ECFE39E9E5}" srcOrd="3" destOrd="0" parTransId="{94C7784F-49EB-4644-B89B-0A454E181250}" sibTransId="{04A08041-DDAC-4A3B-8EF1-5BB90417FBAF}"/>
    <dgm:cxn modelId="{63104119-4661-45DA-9B6F-9C36076B8DC8}" type="presOf" srcId="{2630F94D-70EE-4987-8B96-E0F9F3F25029}" destId="{1A02D742-CF99-4E12-A526-AD435DB3457B}" srcOrd="0" destOrd="3" presId="urn:microsoft.com/office/officeart/2005/8/layout/hList1"/>
    <dgm:cxn modelId="{2962A23A-1004-4860-817C-99581E3D93AB}" srcId="{7B3379F2-5766-48DA-9606-B27905C718CF}" destId="{EB537789-B9D4-4729-82E0-8E8327790C3F}" srcOrd="1" destOrd="0" parTransId="{697613A0-0F8B-4246-857E-20F070A13892}" sibTransId="{3D0E5A87-C22C-4D8D-887A-35D975E08E40}"/>
    <dgm:cxn modelId="{7A7E1F43-1933-4128-A360-9B4DC2BC8045}" type="presOf" srcId="{DE362AD7-0396-4B21-9D85-3EE48B1E8258}" destId="{1A02D742-CF99-4E12-A526-AD435DB3457B}" srcOrd="0" destOrd="2" presId="urn:microsoft.com/office/officeart/2005/8/layout/hList1"/>
    <dgm:cxn modelId="{2B37394F-6B11-4D6C-ACD4-9E83A76DD8D6}" srcId="{26A5BDCB-0376-4E71-812C-FECFD9701B67}" destId="{A8774226-7BBC-438B-A62B-720B41101F27}" srcOrd="1" destOrd="0" parTransId="{203124C7-2B1E-4FF0-909C-F0F755F59665}" sibTransId="{772ADF46-0CFC-4A97-B76B-5E7FCBCEB2AC}"/>
    <dgm:cxn modelId="{55287F58-895C-465E-B188-123819C09B56}" type="presOf" srcId="{BE70CAD9-F991-46F9-8364-FD3F3E3F9809}" destId="{1A02D742-CF99-4E12-A526-AD435DB3457B}" srcOrd="0" destOrd="0" presId="urn:microsoft.com/office/officeart/2005/8/layout/hList1"/>
    <dgm:cxn modelId="{82D5A561-9D11-43CA-B0D6-73166C6F16E3}" srcId="{7B3379F2-5766-48DA-9606-B27905C718CF}" destId="{2630F94D-70EE-4987-8B96-E0F9F3F25029}" srcOrd="3" destOrd="0" parTransId="{4C764A27-F548-4153-A98E-39DC858DEF82}" sibTransId="{9448F0DD-5BAF-496B-8476-ACCD7410BE3C}"/>
    <dgm:cxn modelId="{C94E626C-31A3-449E-8DB8-E04E94068843}" srcId="{26A5BDCB-0376-4E71-812C-FECFD9701B67}" destId="{7B3379F2-5766-48DA-9606-B27905C718CF}" srcOrd="0" destOrd="0" parTransId="{9C9EA8A2-B25C-4ADA-B14A-BAFB24A4EB90}" sibTransId="{631BBB82-6C82-462B-9D2E-70293FD31B9A}"/>
    <dgm:cxn modelId="{86B8CA6E-9B9E-445C-A5CC-BFBA9A794645}" type="presOf" srcId="{26A5BDCB-0376-4E71-812C-FECFD9701B67}" destId="{964178FC-B2FC-48C4-9D1D-5BFB31A6514F}" srcOrd="0" destOrd="0" presId="urn:microsoft.com/office/officeart/2005/8/layout/hList1"/>
    <dgm:cxn modelId="{7DCBBB74-85E3-4715-A100-2E416630EFFB}" srcId="{7B3379F2-5766-48DA-9606-B27905C718CF}" destId="{DE362AD7-0396-4B21-9D85-3EE48B1E8258}" srcOrd="2" destOrd="0" parTransId="{585560B4-CF93-457B-8376-5AC474199649}" sibTransId="{7C7F3D84-7201-49B1-8AB5-9D73D1DBA216}"/>
    <dgm:cxn modelId="{71DA6F79-A259-40BC-AE1F-82D1F2C8F5D2}" type="presOf" srcId="{EB537789-B9D4-4729-82E0-8E8327790C3F}" destId="{1A02D742-CF99-4E12-A526-AD435DB3457B}" srcOrd="0" destOrd="1" presId="urn:microsoft.com/office/officeart/2005/8/layout/hList1"/>
    <dgm:cxn modelId="{89FDD379-C124-43D9-976D-BE1ED6009783}" srcId="{A8774226-7BBC-438B-A62B-720B41101F27}" destId="{4CDC9BFE-F9E7-4286-B44E-89F45FDB41ED}" srcOrd="2" destOrd="0" parTransId="{77D58712-A0F4-4931-9453-9862424327EB}" sibTransId="{0BB22E8F-77DA-4BAC-A2C9-E2DEAC2B05D6}"/>
    <dgm:cxn modelId="{C0071A85-4CE8-40C6-85B7-D1CF45EA2B9A}" type="presOf" srcId="{A8774226-7BBC-438B-A62B-720B41101F27}" destId="{296539EC-EB78-46F8-A270-F429DCD9B539}" srcOrd="0" destOrd="0" presId="urn:microsoft.com/office/officeart/2005/8/layout/hList1"/>
    <dgm:cxn modelId="{95171D91-D82D-44A8-A696-23A8E9574966}" type="presOf" srcId="{BB1BEA3F-057D-4501-9627-A9EFBB09A643}" destId="{4045823F-6AE6-445D-87F5-760FC7DA883E}" srcOrd="0" destOrd="0" presId="urn:microsoft.com/office/officeart/2005/8/layout/hList1"/>
    <dgm:cxn modelId="{B9C87391-5512-4580-A271-C9069027E93C}" type="presOf" srcId="{74246BB2-C754-4A00-8A7A-EA2C50C347E5}" destId="{4045823F-6AE6-445D-87F5-760FC7DA883E}" srcOrd="0" destOrd="4" presId="urn:microsoft.com/office/officeart/2005/8/layout/hList1"/>
    <dgm:cxn modelId="{3ECFB797-0F58-4726-AA33-94CC365360DE}" srcId="{7B3379F2-5766-48DA-9606-B27905C718CF}" destId="{BE70CAD9-F991-46F9-8364-FD3F3E3F9809}" srcOrd="0" destOrd="0" parTransId="{EB857007-48C9-4994-B407-05D8946F8D8E}" sibTransId="{8633D62E-28EB-43D8-9C4B-CD6D190938A8}"/>
    <dgm:cxn modelId="{062DCC9B-814B-4547-9059-13DC3C64699E}" srcId="{A8774226-7BBC-438B-A62B-720B41101F27}" destId="{74246BB2-C754-4A00-8A7A-EA2C50C347E5}" srcOrd="4" destOrd="0" parTransId="{80B230C4-5D51-4BBA-9DFD-F82B233490D2}" sibTransId="{7792D445-7F8D-4682-8489-3F72829882F1}"/>
    <dgm:cxn modelId="{0658119C-18F9-4EB2-8DB4-E1B3DCBDCADB}" type="presOf" srcId="{E13F0F41-267D-49E8-9F7D-23ECFE39E9E5}" destId="{4045823F-6AE6-445D-87F5-760FC7DA883E}" srcOrd="0" destOrd="3" presId="urn:microsoft.com/office/officeart/2005/8/layout/hList1"/>
    <dgm:cxn modelId="{ACA278B7-6027-47C2-A9E3-BDE03DA6D548}" srcId="{A8774226-7BBC-438B-A62B-720B41101F27}" destId="{BB1BEA3F-057D-4501-9627-A9EFBB09A643}" srcOrd="0" destOrd="0" parTransId="{22F9BF66-3BCB-4705-B2FD-A3503E7FE63B}" sibTransId="{4C0A8E26-83D4-47BA-BB55-56F85751492B}"/>
    <dgm:cxn modelId="{61300FBF-9FFD-4717-A0CF-F1C60CCC7D96}" type="presOf" srcId="{501E5D70-FEDE-4204-BE9B-A6F3B6D824AA}" destId="{4045823F-6AE6-445D-87F5-760FC7DA883E}" srcOrd="0" destOrd="1" presId="urn:microsoft.com/office/officeart/2005/8/layout/hList1"/>
    <dgm:cxn modelId="{2D75FDC2-2D28-46E4-B54D-CFF9BF059136}" type="presOf" srcId="{4CDC9BFE-F9E7-4286-B44E-89F45FDB41ED}" destId="{4045823F-6AE6-445D-87F5-760FC7DA883E}" srcOrd="0" destOrd="2" presId="urn:microsoft.com/office/officeart/2005/8/layout/hList1"/>
    <dgm:cxn modelId="{F01AF0E2-27D8-42F9-83D6-3330FBC24DD6}" type="presOf" srcId="{7B3379F2-5766-48DA-9606-B27905C718CF}" destId="{43FFE723-8BD3-4FF3-9380-704F312CA405}" srcOrd="0" destOrd="0" presId="urn:microsoft.com/office/officeart/2005/8/layout/hList1"/>
    <dgm:cxn modelId="{1F96E4F6-3192-433A-AA79-98F981F3982B}" srcId="{A8774226-7BBC-438B-A62B-720B41101F27}" destId="{501E5D70-FEDE-4204-BE9B-A6F3B6D824AA}" srcOrd="1" destOrd="0" parTransId="{4D3DF8AA-8514-4B35-B9ED-36DD0870FCFA}" sibTransId="{7F94263E-13E7-4B4C-B614-735A192679D5}"/>
    <dgm:cxn modelId="{7DC8AD21-CA39-4DF9-B845-2A58AB236D4F}" type="presParOf" srcId="{964178FC-B2FC-48C4-9D1D-5BFB31A6514F}" destId="{6ED53060-278C-4BCD-9C93-D97AD1A51C58}" srcOrd="0" destOrd="0" presId="urn:microsoft.com/office/officeart/2005/8/layout/hList1"/>
    <dgm:cxn modelId="{97DBD9A3-A0D8-4973-9CFE-56D796458BF5}" type="presParOf" srcId="{6ED53060-278C-4BCD-9C93-D97AD1A51C58}" destId="{43FFE723-8BD3-4FF3-9380-704F312CA405}" srcOrd="0" destOrd="0" presId="urn:microsoft.com/office/officeart/2005/8/layout/hList1"/>
    <dgm:cxn modelId="{758BAEDF-805D-4A58-93F8-38FA262ECB76}" type="presParOf" srcId="{6ED53060-278C-4BCD-9C93-D97AD1A51C58}" destId="{1A02D742-CF99-4E12-A526-AD435DB3457B}" srcOrd="1" destOrd="0" presId="urn:microsoft.com/office/officeart/2005/8/layout/hList1"/>
    <dgm:cxn modelId="{690192CC-ECF7-439D-BDA1-202D1C7B8667}" type="presParOf" srcId="{964178FC-B2FC-48C4-9D1D-5BFB31A6514F}" destId="{C6747CC9-4A83-4046-AC1D-2D7E3FD3EE8C}" srcOrd="1" destOrd="0" presId="urn:microsoft.com/office/officeart/2005/8/layout/hList1"/>
    <dgm:cxn modelId="{F3DB00F8-BD7B-4F73-93B1-3A0CFE2B53EC}" type="presParOf" srcId="{964178FC-B2FC-48C4-9D1D-5BFB31A6514F}" destId="{4A39F45B-9886-4643-9394-4C1CAC92D431}" srcOrd="2" destOrd="0" presId="urn:microsoft.com/office/officeart/2005/8/layout/hList1"/>
    <dgm:cxn modelId="{22FA82A8-B4A2-40B3-8C8E-2E9C076CE4A6}" type="presParOf" srcId="{4A39F45B-9886-4643-9394-4C1CAC92D431}" destId="{296539EC-EB78-46F8-A270-F429DCD9B539}" srcOrd="0" destOrd="0" presId="urn:microsoft.com/office/officeart/2005/8/layout/hList1"/>
    <dgm:cxn modelId="{9A3D7B23-61A9-472C-BBBD-2DE91A2B1B38}" type="presParOf" srcId="{4A39F45B-9886-4643-9394-4C1CAC92D431}" destId="{4045823F-6AE6-445D-87F5-760FC7DA88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760CF4-81E2-5E4C-9747-70EBB4201514}" type="doc">
      <dgm:prSet loTypeId="urn:microsoft.com/office/officeart/2005/8/layout/defaul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4FF54F2C-DCA2-4748-8AB2-6A325C981BFA}">
      <dgm:prSet phldrT="[Texto]" custT="1"/>
      <dgm:spPr/>
      <dgm:t>
        <a:bodyPr/>
        <a:lstStyle/>
        <a:p>
          <a:r>
            <a:rPr lang="es-ES" sz="1600" dirty="0"/>
            <a:t>Omite el criterio de sustentabilidad del sector eléctrico</a:t>
          </a:r>
        </a:p>
      </dgm:t>
    </dgm:pt>
    <dgm:pt modelId="{5BF1741E-691F-B948-969F-58E2156C5915}" type="parTrans" cxnId="{B2DB1C86-3D01-4C49-B3E7-BF38485F22F0}">
      <dgm:prSet/>
      <dgm:spPr/>
      <dgm:t>
        <a:bodyPr/>
        <a:lstStyle/>
        <a:p>
          <a:endParaRPr lang="es-ES" sz="1600"/>
        </a:p>
      </dgm:t>
    </dgm:pt>
    <dgm:pt modelId="{C9667EBD-2581-DE43-84F0-66A351A2BC49}" type="sibTrans" cxnId="{B2DB1C86-3D01-4C49-B3E7-BF38485F22F0}">
      <dgm:prSet/>
      <dgm:spPr/>
      <dgm:t>
        <a:bodyPr/>
        <a:lstStyle/>
        <a:p>
          <a:endParaRPr lang="es-ES" sz="1600"/>
        </a:p>
      </dgm:t>
    </dgm:pt>
    <dgm:pt modelId="{8B7E9C62-106E-3A4A-989C-DF887FA0E48F}">
      <dgm:prSet phldrT="[Texto]" custT="1"/>
      <dgm:spPr/>
      <dgm:t>
        <a:bodyPr/>
        <a:lstStyle/>
        <a:p>
          <a:r>
            <a:rPr lang="es-ES" sz="1600" dirty="0"/>
            <a:t>Retraso en la aplicación de estándares de vehículos </a:t>
          </a:r>
        </a:p>
      </dgm:t>
    </dgm:pt>
    <dgm:pt modelId="{79565DA9-791C-2C46-8278-B8C850041E11}" type="parTrans" cxnId="{A3A0297C-3BB7-E542-A14C-1EFE69AFFF56}">
      <dgm:prSet/>
      <dgm:spPr/>
      <dgm:t>
        <a:bodyPr/>
        <a:lstStyle/>
        <a:p>
          <a:endParaRPr lang="es-ES" sz="1600"/>
        </a:p>
      </dgm:t>
    </dgm:pt>
    <dgm:pt modelId="{4198209A-64CC-4446-AAE6-134830F6DB8C}" type="sibTrans" cxnId="{A3A0297C-3BB7-E542-A14C-1EFE69AFFF56}">
      <dgm:prSet/>
      <dgm:spPr/>
      <dgm:t>
        <a:bodyPr/>
        <a:lstStyle/>
        <a:p>
          <a:endParaRPr lang="es-ES" sz="1600"/>
        </a:p>
      </dgm:t>
    </dgm:pt>
    <dgm:pt modelId="{4984FA46-F5FC-7045-9224-9E1D3C1E36E5}">
      <dgm:prSet phldrT="[Texto]" custT="1"/>
      <dgm:spPr/>
      <dgm:t>
        <a:bodyPr/>
        <a:lstStyle/>
        <a:p>
          <a:r>
            <a:rPr lang="es-ES" sz="1600" dirty="0"/>
            <a:t>Retraso en la distribución de combustibles limpios</a:t>
          </a:r>
        </a:p>
      </dgm:t>
    </dgm:pt>
    <dgm:pt modelId="{D41F93B6-AA08-AA44-B8C3-0EE5BB22F5C0}" type="parTrans" cxnId="{220AB608-F596-D64C-8059-0E47694CF82D}">
      <dgm:prSet/>
      <dgm:spPr/>
      <dgm:t>
        <a:bodyPr/>
        <a:lstStyle/>
        <a:p>
          <a:endParaRPr lang="es-ES" sz="1600"/>
        </a:p>
      </dgm:t>
    </dgm:pt>
    <dgm:pt modelId="{2140225D-10BF-3A44-BA12-502A52ECDAB9}" type="sibTrans" cxnId="{220AB608-F596-D64C-8059-0E47694CF82D}">
      <dgm:prSet/>
      <dgm:spPr/>
      <dgm:t>
        <a:bodyPr/>
        <a:lstStyle/>
        <a:p>
          <a:endParaRPr lang="es-ES" sz="1600"/>
        </a:p>
      </dgm:t>
    </dgm:pt>
    <dgm:pt modelId="{87C4DD84-3F89-4444-A986-7F9B96E09C50}">
      <dgm:prSet phldrT="[Texto]" custT="1"/>
      <dgm:spPr/>
      <dgm:t>
        <a:bodyPr/>
        <a:lstStyle/>
        <a:p>
          <a:r>
            <a:rPr lang="es-ES" sz="1600" dirty="0"/>
            <a:t>Retraso en la implementación de regulación de metano.</a:t>
          </a:r>
        </a:p>
      </dgm:t>
    </dgm:pt>
    <dgm:pt modelId="{E2468677-A220-7440-BC58-85CE2B0A2E5C}" type="parTrans" cxnId="{420CD5D1-F406-5440-B4AF-55C2CDB42832}">
      <dgm:prSet/>
      <dgm:spPr/>
      <dgm:t>
        <a:bodyPr/>
        <a:lstStyle/>
        <a:p>
          <a:endParaRPr lang="es-ES" sz="1600"/>
        </a:p>
      </dgm:t>
    </dgm:pt>
    <dgm:pt modelId="{0951DAD0-C2D9-864F-B8B0-796BC8E4C869}" type="sibTrans" cxnId="{420CD5D1-F406-5440-B4AF-55C2CDB42832}">
      <dgm:prSet/>
      <dgm:spPr/>
      <dgm:t>
        <a:bodyPr/>
        <a:lstStyle/>
        <a:p>
          <a:endParaRPr lang="es-ES" sz="1600"/>
        </a:p>
      </dgm:t>
    </dgm:pt>
    <dgm:pt modelId="{B9F669AD-61D7-214B-A794-6D8AE9A88C7B}" type="pres">
      <dgm:prSet presAssocID="{6E760CF4-81E2-5E4C-9747-70EBB4201514}" presName="diagram" presStyleCnt="0">
        <dgm:presLayoutVars>
          <dgm:dir/>
          <dgm:resizeHandles val="exact"/>
        </dgm:presLayoutVars>
      </dgm:prSet>
      <dgm:spPr/>
    </dgm:pt>
    <dgm:pt modelId="{0CE1C88E-C39D-254A-B181-2D9A39D2AE8F}" type="pres">
      <dgm:prSet presAssocID="{4FF54F2C-DCA2-4748-8AB2-6A325C981BFA}" presName="node" presStyleLbl="node1" presStyleIdx="0" presStyleCnt="4">
        <dgm:presLayoutVars>
          <dgm:bulletEnabled val="1"/>
        </dgm:presLayoutVars>
      </dgm:prSet>
      <dgm:spPr/>
    </dgm:pt>
    <dgm:pt modelId="{DB3D4695-FF79-7B42-9960-42965F4668B4}" type="pres">
      <dgm:prSet presAssocID="{C9667EBD-2581-DE43-84F0-66A351A2BC49}" presName="sibTrans" presStyleCnt="0"/>
      <dgm:spPr/>
    </dgm:pt>
    <dgm:pt modelId="{E20E971B-742A-714B-A298-345ECFC49647}" type="pres">
      <dgm:prSet presAssocID="{8B7E9C62-106E-3A4A-989C-DF887FA0E48F}" presName="node" presStyleLbl="node1" presStyleIdx="1" presStyleCnt="4">
        <dgm:presLayoutVars>
          <dgm:bulletEnabled val="1"/>
        </dgm:presLayoutVars>
      </dgm:prSet>
      <dgm:spPr/>
    </dgm:pt>
    <dgm:pt modelId="{A758BD62-6689-E740-B591-68B9C18A72BF}" type="pres">
      <dgm:prSet presAssocID="{4198209A-64CC-4446-AAE6-134830F6DB8C}" presName="sibTrans" presStyleCnt="0"/>
      <dgm:spPr/>
    </dgm:pt>
    <dgm:pt modelId="{71DE75D7-2620-C048-BEF6-186CAD352FB6}" type="pres">
      <dgm:prSet presAssocID="{4984FA46-F5FC-7045-9224-9E1D3C1E36E5}" presName="node" presStyleLbl="node1" presStyleIdx="2" presStyleCnt="4">
        <dgm:presLayoutVars>
          <dgm:bulletEnabled val="1"/>
        </dgm:presLayoutVars>
      </dgm:prSet>
      <dgm:spPr/>
    </dgm:pt>
    <dgm:pt modelId="{9C2FAE09-99A0-5049-851D-51F99C12E981}" type="pres">
      <dgm:prSet presAssocID="{2140225D-10BF-3A44-BA12-502A52ECDAB9}" presName="sibTrans" presStyleCnt="0"/>
      <dgm:spPr/>
    </dgm:pt>
    <dgm:pt modelId="{E8FA263E-A352-FF48-BAFE-040F820C4F6D}" type="pres">
      <dgm:prSet presAssocID="{87C4DD84-3F89-4444-A986-7F9B96E09C50}" presName="node" presStyleLbl="node1" presStyleIdx="3" presStyleCnt="4">
        <dgm:presLayoutVars>
          <dgm:bulletEnabled val="1"/>
        </dgm:presLayoutVars>
      </dgm:prSet>
      <dgm:spPr/>
    </dgm:pt>
  </dgm:ptLst>
  <dgm:cxnLst>
    <dgm:cxn modelId="{220AB608-F596-D64C-8059-0E47694CF82D}" srcId="{6E760CF4-81E2-5E4C-9747-70EBB4201514}" destId="{4984FA46-F5FC-7045-9224-9E1D3C1E36E5}" srcOrd="2" destOrd="0" parTransId="{D41F93B6-AA08-AA44-B8C3-0EE5BB22F5C0}" sibTransId="{2140225D-10BF-3A44-BA12-502A52ECDAB9}"/>
    <dgm:cxn modelId="{2B1C5049-F8E1-1641-8F38-7E09DFD390E3}" type="presOf" srcId="{87C4DD84-3F89-4444-A986-7F9B96E09C50}" destId="{E8FA263E-A352-FF48-BAFE-040F820C4F6D}" srcOrd="0" destOrd="0" presId="urn:microsoft.com/office/officeart/2005/8/layout/default"/>
    <dgm:cxn modelId="{5859AC4C-AE2B-7945-A5DE-C67884873C46}" type="presOf" srcId="{4984FA46-F5FC-7045-9224-9E1D3C1E36E5}" destId="{71DE75D7-2620-C048-BEF6-186CAD352FB6}" srcOrd="0" destOrd="0" presId="urn:microsoft.com/office/officeart/2005/8/layout/default"/>
    <dgm:cxn modelId="{67A90559-6171-524F-869E-987FA4F21BE0}" type="presOf" srcId="{4FF54F2C-DCA2-4748-8AB2-6A325C981BFA}" destId="{0CE1C88E-C39D-254A-B181-2D9A39D2AE8F}" srcOrd="0" destOrd="0" presId="urn:microsoft.com/office/officeart/2005/8/layout/default"/>
    <dgm:cxn modelId="{D23D3579-5964-BA4F-BB02-0DC6CA6931C7}" type="presOf" srcId="{8B7E9C62-106E-3A4A-989C-DF887FA0E48F}" destId="{E20E971B-742A-714B-A298-345ECFC49647}" srcOrd="0" destOrd="0" presId="urn:microsoft.com/office/officeart/2005/8/layout/default"/>
    <dgm:cxn modelId="{A3A0297C-3BB7-E542-A14C-1EFE69AFFF56}" srcId="{6E760CF4-81E2-5E4C-9747-70EBB4201514}" destId="{8B7E9C62-106E-3A4A-989C-DF887FA0E48F}" srcOrd="1" destOrd="0" parTransId="{79565DA9-791C-2C46-8278-B8C850041E11}" sibTransId="{4198209A-64CC-4446-AAE6-134830F6DB8C}"/>
    <dgm:cxn modelId="{B2DB1C86-3D01-4C49-B3E7-BF38485F22F0}" srcId="{6E760CF4-81E2-5E4C-9747-70EBB4201514}" destId="{4FF54F2C-DCA2-4748-8AB2-6A325C981BFA}" srcOrd="0" destOrd="0" parTransId="{5BF1741E-691F-B948-969F-58E2156C5915}" sibTransId="{C9667EBD-2581-DE43-84F0-66A351A2BC49}"/>
    <dgm:cxn modelId="{01BF2296-83EA-FC46-BA33-0DE44D9413DE}" type="presOf" srcId="{6E760CF4-81E2-5E4C-9747-70EBB4201514}" destId="{B9F669AD-61D7-214B-A794-6D8AE9A88C7B}" srcOrd="0" destOrd="0" presId="urn:microsoft.com/office/officeart/2005/8/layout/default"/>
    <dgm:cxn modelId="{420CD5D1-F406-5440-B4AF-55C2CDB42832}" srcId="{6E760CF4-81E2-5E4C-9747-70EBB4201514}" destId="{87C4DD84-3F89-4444-A986-7F9B96E09C50}" srcOrd="3" destOrd="0" parTransId="{E2468677-A220-7440-BC58-85CE2B0A2E5C}" sibTransId="{0951DAD0-C2D9-864F-B8B0-796BC8E4C869}"/>
    <dgm:cxn modelId="{77987AA9-69D7-5145-A0E7-22ADB57DECCB}" type="presParOf" srcId="{B9F669AD-61D7-214B-A794-6D8AE9A88C7B}" destId="{0CE1C88E-C39D-254A-B181-2D9A39D2AE8F}" srcOrd="0" destOrd="0" presId="urn:microsoft.com/office/officeart/2005/8/layout/default"/>
    <dgm:cxn modelId="{FD3CBF9B-26C9-044B-A7E6-DB8FD6AD00C5}" type="presParOf" srcId="{B9F669AD-61D7-214B-A794-6D8AE9A88C7B}" destId="{DB3D4695-FF79-7B42-9960-42965F4668B4}" srcOrd="1" destOrd="0" presId="urn:microsoft.com/office/officeart/2005/8/layout/default"/>
    <dgm:cxn modelId="{618F801F-6822-6344-AA13-534B79F4A691}" type="presParOf" srcId="{B9F669AD-61D7-214B-A794-6D8AE9A88C7B}" destId="{E20E971B-742A-714B-A298-345ECFC49647}" srcOrd="2" destOrd="0" presId="urn:microsoft.com/office/officeart/2005/8/layout/default"/>
    <dgm:cxn modelId="{3B2F125C-E548-C943-818F-4A35FBB1D89B}" type="presParOf" srcId="{B9F669AD-61D7-214B-A794-6D8AE9A88C7B}" destId="{A758BD62-6689-E740-B591-68B9C18A72BF}" srcOrd="3" destOrd="0" presId="urn:microsoft.com/office/officeart/2005/8/layout/default"/>
    <dgm:cxn modelId="{3F16BCB9-36AD-7147-92DE-F46D78BF2DD5}" type="presParOf" srcId="{B9F669AD-61D7-214B-A794-6D8AE9A88C7B}" destId="{71DE75D7-2620-C048-BEF6-186CAD352FB6}" srcOrd="4" destOrd="0" presId="urn:microsoft.com/office/officeart/2005/8/layout/default"/>
    <dgm:cxn modelId="{9855764C-70EA-614F-B4B7-CB4EB085E1B7}" type="presParOf" srcId="{B9F669AD-61D7-214B-A794-6D8AE9A88C7B}" destId="{9C2FAE09-99A0-5049-851D-51F99C12E981}" srcOrd="5" destOrd="0" presId="urn:microsoft.com/office/officeart/2005/8/layout/default"/>
    <dgm:cxn modelId="{D44B1B1B-D131-A348-BE25-C8FE0226CB48}" type="presParOf" srcId="{B9F669AD-61D7-214B-A794-6D8AE9A88C7B}" destId="{E8FA263E-A352-FF48-BAFE-040F820C4F6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760CF4-81E2-5E4C-9747-70EBB4201514}" type="doc">
      <dgm:prSet loTypeId="urn:microsoft.com/office/officeart/2005/8/layout/defaul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8B7E9C62-106E-3A4A-989C-DF887FA0E48F}">
      <dgm:prSet phldrT="[Texto]" custT="1"/>
      <dgm:spPr/>
      <dgm:t>
        <a:bodyPr/>
        <a:lstStyle/>
        <a:p>
          <a:r>
            <a:rPr lang="es-ES" sz="1600" dirty="0"/>
            <a:t>Desaparición del Fondo para el Cambio Climático.</a:t>
          </a:r>
        </a:p>
      </dgm:t>
    </dgm:pt>
    <dgm:pt modelId="{79565DA9-791C-2C46-8278-B8C850041E11}" type="parTrans" cxnId="{A3A0297C-3BB7-E542-A14C-1EFE69AFFF56}">
      <dgm:prSet/>
      <dgm:spPr/>
      <dgm:t>
        <a:bodyPr/>
        <a:lstStyle/>
        <a:p>
          <a:endParaRPr lang="es-ES" sz="1600"/>
        </a:p>
      </dgm:t>
    </dgm:pt>
    <dgm:pt modelId="{4198209A-64CC-4446-AAE6-134830F6DB8C}" type="sibTrans" cxnId="{A3A0297C-3BB7-E542-A14C-1EFE69AFFF56}">
      <dgm:prSet/>
      <dgm:spPr/>
      <dgm:t>
        <a:bodyPr/>
        <a:lstStyle/>
        <a:p>
          <a:endParaRPr lang="es-ES" sz="1600"/>
        </a:p>
      </dgm:t>
    </dgm:pt>
    <dgm:pt modelId="{93DAA1B2-A2AB-1141-8F64-56EECFD03F9C}">
      <dgm:prSet phldrT="[Texto]" custT="1"/>
      <dgm:spPr/>
      <dgm:t>
        <a:bodyPr/>
        <a:lstStyle/>
        <a:p>
          <a:r>
            <a:rPr lang="es-ES" sz="1600" dirty="0"/>
            <a:t>Disminución de recursos públicos para mitigar el cambio climático</a:t>
          </a:r>
        </a:p>
      </dgm:t>
    </dgm:pt>
    <dgm:pt modelId="{554D1F70-46B7-C448-BA61-246095594FDC}" type="parTrans" cxnId="{DA32CB09-7349-7749-B8A3-9C1C7AC22391}">
      <dgm:prSet/>
      <dgm:spPr/>
      <dgm:t>
        <a:bodyPr/>
        <a:lstStyle/>
        <a:p>
          <a:endParaRPr lang="es-ES"/>
        </a:p>
      </dgm:t>
    </dgm:pt>
    <dgm:pt modelId="{458A2F44-5570-1E40-A4A9-52874EFA038C}" type="sibTrans" cxnId="{DA32CB09-7349-7749-B8A3-9C1C7AC22391}">
      <dgm:prSet/>
      <dgm:spPr/>
      <dgm:t>
        <a:bodyPr/>
        <a:lstStyle/>
        <a:p>
          <a:endParaRPr lang="es-ES"/>
        </a:p>
      </dgm:t>
    </dgm:pt>
    <dgm:pt modelId="{1EA127EE-6A67-324F-BA13-F852FBD30399}">
      <dgm:prSet phldrT="[Texto]" custT="1"/>
      <dgm:spPr/>
      <dgm:t>
        <a:bodyPr/>
        <a:lstStyle/>
        <a:p>
          <a:r>
            <a:rPr lang="es-ES" sz="1600" dirty="0"/>
            <a:t>Fortalecimiento de proyectos energético de fuentes fósiles. </a:t>
          </a:r>
        </a:p>
        <a:p>
          <a:endParaRPr lang="es-ES" sz="1600" dirty="0"/>
        </a:p>
      </dgm:t>
    </dgm:pt>
    <dgm:pt modelId="{429E80DC-1428-7E4A-BF16-EE43CB364C28}" type="parTrans" cxnId="{524A29AB-F20E-0545-8EF0-1EE3E68C6610}">
      <dgm:prSet/>
      <dgm:spPr/>
      <dgm:t>
        <a:bodyPr/>
        <a:lstStyle/>
        <a:p>
          <a:endParaRPr lang="es-ES"/>
        </a:p>
      </dgm:t>
    </dgm:pt>
    <dgm:pt modelId="{7F966B11-02F8-3347-9526-42AC5E2365C3}" type="sibTrans" cxnId="{524A29AB-F20E-0545-8EF0-1EE3E68C6610}">
      <dgm:prSet/>
      <dgm:spPr/>
      <dgm:t>
        <a:bodyPr/>
        <a:lstStyle/>
        <a:p>
          <a:endParaRPr lang="es-ES"/>
        </a:p>
      </dgm:t>
    </dgm:pt>
    <dgm:pt modelId="{B9F669AD-61D7-214B-A794-6D8AE9A88C7B}" type="pres">
      <dgm:prSet presAssocID="{6E760CF4-81E2-5E4C-9747-70EBB4201514}" presName="diagram" presStyleCnt="0">
        <dgm:presLayoutVars>
          <dgm:dir/>
          <dgm:resizeHandles val="exact"/>
        </dgm:presLayoutVars>
      </dgm:prSet>
      <dgm:spPr/>
    </dgm:pt>
    <dgm:pt modelId="{E20E971B-742A-714B-A298-345ECFC49647}" type="pres">
      <dgm:prSet presAssocID="{8B7E9C62-106E-3A4A-989C-DF887FA0E48F}" presName="node" presStyleLbl="node1" presStyleIdx="0" presStyleCnt="3">
        <dgm:presLayoutVars>
          <dgm:bulletEnabled val="1"/>
        </dgm:presLayoutVars>
      </dgm:prSet>
      <dgm:spPr/>
    </dgm:pt>
    <dgm:pt modelId="{D1A817C7-B061-E74E-9CE2-E7A9374C998E}" type="pres">
      <dgm:prSet presAssocID="{4198209A-64CC-4446-AAE6-134830F6DB8C}" presName="sibTrans" presStyleCnt="0"/>
      <dgm:spPr/>
    </dgm:pt>
    <dgm:pt modelId="{AA63A783-968D-7D43-B702-169D91121958}" type="pres">
      <dgm:prSet presAssocID="{93DAA1B2-A2AB-1141-8F64-56EECFD03F9C}" presName="node" presStyleLbl="node1" presStyleIdx="1" presStyleCnt="3">
        <dgm:presLayoutVars>
          <dgm:bulletEnabled val="1"/>
        </dgm:presLayoutVars>
      </dgm:prSet>
      <dgm:spPr/>
    </dgm:pt>
    <dgm:pt modelId="{D9A50B27-B6C9-A64B-B617-D5A502187AB5}" type="pres">
      <dgm:prSet presAssocID="{458A2F44-5570-1E40-A4A9-52874EFA038C}" presName="sibTrans" presStyleCnt="0"/>
      <dgm:spPr/>
    </dgm:pt>
    <dgm:pt modelId="{C7A3B2A8-D06C-384F-A6C3-76500FC3DECE}" type="pres">
      <dgm:prSet presAssocID="{1EA127EE-6A67-324F-BA13-F852FBD30399}" presName="node" presStyleLbl="node1" presStyleIdx="2" presStyleCnt="3">
        <dgm:presLayoutVars>
          <dgm:bulletEnabled val="1"/>
        </dgm:presLayoutVars>
      </dgm:prSet>
      <dgm:spPr/>
    </dgm:pt>
  </dgm:ptLst>
  <dgm:cxnLst>
    <dgm:cxn modelId="{DA32CB09-7349-7749-B8A3-9C1C7AC22391}" srcId="{6E760CF4-81E2-5E4C-9747-70EBB4201514}" destId="{93DAA1B2-A2AB-1141-8F64-56EECFD03F9C}" srcOrd="1" destOrd="0" parTransId="{554D1F70-46B7-C448-BA61-246095594FDC}" sibTransId="{458A2F44-5570-1E40-A4A9-52874EFA038C}"/>
    <dgm:cxn modelId="{F8E8F821-3F0D-A64A-8A48-26D8D67041C0}" type="presOf" srcId="{93DAA1B2-A2AB-1141-8F64-56EECFD03F9C}" destId="{AA63A783-968D-7D43-B702-169D91121958}" srcOrd="0" destOrd="0" presId="urn:microsoft.com/office/officeart/2005/8/layout/default"/>
    <dgm:cxn modelId="{D23D3579-5964-BA4F-BB02-0DC6CA6931C7}" type="presOf" srcId="{8B7E9C62-106E-3A4A-989C-DF887FA0E48F}" destId="{E20E971B-742A-714B-A298-345ECFC49647}" srcOrd="0" destOrd="0" presId="urn:microsoft.com/office/officeart/2005/8/layout/default"/>
    <dgm:cxn modelId="{A3A0297C-3BB7-E542-A14C-1EFE69AFFF56}" srcId="{6E760CF4-81E2-5E4C-9747-70EBB4201514}" destId="{8B7E9C62-106E-3A4A-989C-DF887FA0E48F}" srcOrd="0" destOrd="0" parTransId="{79565DA9-791C-2C46-8278-B8C850041E11}" sibTransId="{4198209A-64CC-4446-AAE6-134830F6DB8C}"/>
    <dgm:cxn modelId="{01BF2296-83EA-FC46-BA33-0DE44D9413DE}" type="presOf" srcId="{6E760CF4-81E2-5E4C-9747-70EBB4201514}" destId="{B9F669AD-61D7-214B-A794-6D8AE9A88C7B}" srcOrd="0" destOrd="0" presId="urn:microsoft.com/office/officeart/2005/8/layout/default"/>
    <dgm:cxn modelId="{524A29AB-F20E-0545-8EF0-1EE3E68C6610}" srcId="{6E760CF4-81E2-5E4C-9747-70EBB4201514}" destId="{1EA127EE-6A67-324F-BA13-F852FBD30399}" srcOrd="2" destOrd="0" parTransId="{429E80DC-1428-7E4A-BF16-EE43CB364C28}" sibTransId="{7F966B11-02F8-3347-9526-42AC5E2365C3}"/>
    <dgm:cxn modelId="{8BD1F4CA-F0B2-1C46-AF75-C4E76907DAF7}" type="presOf" srcId="{1EA127EE-6A67-324F-BA13-F852FBD30399}" destId="{C7A3B2A8-D06C-384F-A6C3-76500FC3DECE}" srcOrd="0" destOrd="0" presId="urn:microsoft.com/office/officeart/2005/8/layout/default"/>
    <dgm:cxn modelId="{618F801F-6822-6344-AA13-534B79F4A691}" type="presParOf" srcId="{B9F669AD-61D7-214B-A794-6D8AE9A88C7B}" destId="{E20E971B-742A-714B-A298-345ECFC49647}" srcOrd="0" destOrd="0" presId="urn:microsoft.com/office/officeart/2005/8/layout/default"/>
    <dgm:cxn modelId="{B8ABFB4F-C90F-1E43-9BA7-F54899B7A4F5}" type="presParOf" srcId="{B9F669AD-61D7-214B-A794-6D8AE9A88C7B}" destId="{D1A817C7-B061-E74E-9CE2-E7A9374C998E}" srcOrd="1" destOrd="0" presId="urn:microsoft.com/office/officeart/2005/8/layout/default"/>
    <dgm:cxn modelId="{E4B4CEA2-BD45-9742-8C4E-D247399B0DB5}" type="presParOf" srcId="{B9F669AD-61D7-214B-A794-6D8AE9A88C7B}" destId="{AA63A783-968D-7D43-B702-169D91121958}" srcOrd="2" destOrd="0" presId="urn:microsoft.com/office/officeart/2005/8/layout/default"/>
    <dgm:cxn modelId="{AC5C4898-A7BE-E943-B48B-9A088E704830}" type="presParOf" srcId="{B9F669AD-61D7-214B-A794-6D8AE9A88C7B}" destId="{D9A50B27-B6C9-A64B-B617-D5A502187AB5}" srcOrd="3" destOrd="0" presId="urn:microsoft.com/office/officeart/2005/8/layout/default"/>
    <dgm:cxn modelId="{C199A502-4197-E748-80FC-4D3D3D0FF3EE}" type="presParOf" srcId="{B9F669AD-61D7-214B-A794-6D8AE9A88C7B}" destId="{C7A3B2A8-D06C-384F-A6C3-76500FC3DEC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95273-A164-6D47-AAAF-BCE90F5CA0F1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Compromisos de reducción de emisiones</a:t>
          </a:r>
        </a:p>
      </dsp:txBody>
      <dsp:txXfrm>
        <a:off x="744" y="145603"/>
        <a:ext cx="2902148" cy="1741289"/>
      </dsp:txXfrm>
    </dsp:sp>
    <dsp:sp modelId="{26B999C9-0EDA-C44C-A090-E24FA651EC8F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Metas progresivas</a:t>
          </a:r>
        </a:p>
      </dsp:txBody>
      <dsp:txXfrm>
        <a:off x="3193107" y="145603"/>
        <a:ext cx="2902148" cy="1741289"/>
      </dsp:txXfrm>
    </dsp:sp>
    <dsp:sp modelId="{2F54F5A4-129F-6E48-964F-EE80124D03DD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Emergencia</a:t>
          </a:r>
          <a:r>
            <a:rPr lang="es-ES" sz="3100" kern="1200" baseline="0" dirty="0"/>
            <a:t> climática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baseline="0" dirty="0"/>
            <a:t>1.5º C</a:t>
          </a:r>
          <a:endParaRPr lang="es-ES" sz="3100" kern="1200" dirty="0"/>
        </a:p>
      </dsp:txBody>
      <dsp:txXfrm>
        <a:off x="744" y="2177107"/>
        <a:ext cx="2902148" cy="1741289"/>
      </dsp:txXfrm>
    </dsp:sp>
    <dsp:sp modelId="{2BD389BA-5FBE-8141-9748-9DE177C68BFC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Garantizar DDHH</a:t>
          </a:r>
        </a:p>
      </dsp:txBody>
      <dsp:txXfrm>
        <a:off x="3193107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FE723-8BD3-4FF3-9380-704F312CA405}">
      <dsp:nvSpPr>
        <dsp:cNvPr id="0" name=""/>
        <dsp:cNvSpPr/>
      </dsp:nvSpPr>
      <dsp:spPr>
        <a:xfrm>
          <a:off x="41" y="520815"/>
          <a:ext cx="3970495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Ebrima" pitchFamily="2" charset="0"/>
              <a:ea typeface="Ebrima" pitchFamily="2" charset="0"/>
              <a:cs typeface="Ebrima" pitchFamily="2" charset="0"/>
            </a:rPr>
            <a:t>Sector Energético</a:t>
          </a:r>
          <a:endParaRPr lang="es-ES" sz="1800" b="1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41" y="520815"/>
        <a:ext cx="3970495" cy="432000"/>
      </dsp:txXfrm>
    </dsp:sp>
    <dsp:sp modelId="{1A02D742-CF99-4E12-A526-AD435DB3457B}">
      <dsp:nvSpPr>
        <dsp:cNvPr id="0" name=""/>
        <dsp:cNvSpPr/>
      </dsp:nvSpPr>
      <dsp:spPr>
        <a:xfrm>
          <a:off x="41" y="952815"/>
          <a:ext cx="3970495" cy="378295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b="0" i="0" kern="1200" dirty="0">
              <a:latin typeface="Constantia" panose="02030602050306030303" pitchFamily="18" charset="0"/>
              <a:ea typeface="Ebrima" pitchFamily="2" charset="0"/>
              <a:cs typeface="Ebrima" pitchFamily="2" charset="0"/>
            </a:rPr>
            <a:t>Generar el 35% de energía limpia en el 2024 y 43% al 2030. La energía limpia incluye fuentes renovables, la  cogeneración eficiente con gas natural y termoeléctricas </a:t>
          </a:r>
          <a:r>
            <a:rPr lang="es-ES" sz="1500" b="0" i="0" kern="1200" dirty="0">
              <a:latin typeface="Constantia" panose="02030602050306030303" pitchFamily="18" charset="0"/>
              <a:ea typeface="Ebrima" pitchFamily="2" charset="0"/>
              <a:cs typeface="Ebrima" pitchFamily="2" charset="0"/>
            </a:rPr>
            <a:t>con captura de CO2;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b="0" i="0" kern="1200" dirty="0">
              <a:latin typeface="Constantia" panose="02030602050306030303" pitchFamily="18" charset="0"/>
              <a:ea typeface="Ebrima" pitchFamily="2" charset="0"/>
              <a:cs typeface="Ebrima" pitchFamily="2" charset="0"/>
            </a:rPr>
            <a:t>Sustituir en la industria nacional los </a:t>
          </a:r>
          <a:r>
            <a:rPr lang="es-ES" sz="1500" b="0" i="0" kern="1200" dirty="0">
              <a:latin typeface="Constantia" panose="02030602050306030303" pitchFamily="18" charset="0"/>
              <a:ea typeface="Ebrima" pitchFamily="2" charset="0"/>
              <a:cs typeface="Ebrima" pitchFamily="2" charset="0"/>
            </a:rPr>
            <a:t>combustibles pesados por gas natural, energías limpias y biomasa;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b="0" i="0" kern="1200" dirty="0">
              <a:latin typeface="Constantia" panose="02030602050306030303" pitchFamily="18" charset="0"/>
              <a:ea typeface="Ebrima" pitchFamily="2" charset="0"/>
              <a:cs typeface="Ebrima" pitchFamily="2" charset="0"/>
            </a:rPr>
            <a:t>Reducir en 25% las fugas, venteo y quemas </a:t>
          </a:r>
          <a:r>
            <a:rPr lang="es-ES" sz="1500" b="0" i="0" kern="1200" dirty="0">
              <a:latin typeface="Constantia" panose="02030602050306030303" pitchFamily="18" charset="0"/>
              <a:ea typeface="Ebrima" pitchFamily="2" charset="0"/>
              <a:cs typeface="Ebrima" pitchFamily="2" charset="0"/>
            </a:rPr>
            <a:t>controladas de metano; 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b="0" i="0" kern="1200" dirty="0">
              <a:latin typeface="Constantia" panose="02030602050306030303" pitchFamily="18" charset="0"/>
              <a:ea typeface="Ebrima" pitchFamily="2" charset="0"/>
              <a:cs typeface="Ebrima" pitchFamily="2" charset="0"/>
            </a:rPr>
            <a:t>Controlar las partículas negras de hollín en </a:t>
          </a:r>
          <a:r>
            <a:rPr lang="es-ES" sz="1500" b="0" i="0" kern="1200" dirty="0">
              <a:latin typeface="Constantia" panose="02030602050306030303" pitchFamily="18" charset="0"/>
              <a:ea typeface="Ebrima" pitchFamily="2" charset="0"/>
              <a:cs typeface="Ebrima" pitchFamily="2" charset="0"/>
            </a:rPr>
            <a:t>equipos e instalaciones industriales</a:t>
          </a:r>
          <a:r>
            <a:rPr lang="es-ES" sz="1500" kern="1200" dirty="0">
              <a:latin typeface="Ebrima" pitchFamily="2" charset="0"/>
              <a:ea typeface="Ebrima" pitchFamily="2" charset="0"/>
              <a:cs typeface="Ebrima" pitchFamily="2" charset="0"/>
            </a:rPr>
            <a:t>.</a:t>
          </a:r>
        </a:p>
      </dsp:txBody>
      <dsp:txXfrm>
        <a:off x="41" y="952815"/>
        <a:ext cx="3970495" cy="3782953"/>
      </dsp:txXfrm>
    </dsp:sp>
    <dsp:sp modelId="{296539EC-EB78-46F8-A270-F429DCD9B539}">
      <dsp:nvSpPr>
        <dsp:cNvPr id="0" name=""/>
        <dsp:cNvSpPr/>
      </dsp:nvSpPr>
      <dsp:spPr>
        <a:xfrm>
          <a:off x="4526406" y="520815"/>
          <a:ext cx="3970495" cy="4320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Ebrima" pitchFamily="2" charset="0"/>
              <a:ea typeface="Ebrima" pitchFamily="2" charset="0"/>
              <a:cs typeface="Ebrima" pitchFamily="2" charset="0"/>
            </a:rPr>
            <a:t>Sector Transporte</a:t>
          </a:r>
          <a:endParaRPr lang="es-ES" sz="1800" b="1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4526406" y="520815"/>
        <a:ext cx="3970495" cy="432000"/>
      </dsp:txXfrm>
    </dsp:sp>
    <dsp:sp modelId="{4045823F-6AE6-445D-87F5-760FC7DA883E}">
      <dsp:nvSpPr>
        <dsp:cNvPr id="0" name=""/>
        <dsp:cNvSpPr/>
      </dsp:nvSpPr>
      <dsp:spPr>
        <a:xfrm>
          <a:off x="4526406" y="952815"/>
          <a:ext cx="3970495" cy="3782953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>
              <a:latin typeface="Ebrima" pitchFamily="2" charset="0"/>
              <a:ea typeface="Ebrima" pitchFamily="2" charset="0"/>
              <a:cs typeface="Ebrima" pitchFamily="2" charset="0"/>
            </a:rPr>
            <a:t>Homologar en el Tratado de Libre Comercio de América del Norte (TLCAN) la normatividad ambiental para vehículos, tanto nuevos como en circulación, así como </a:t>
          </a:r>
          <a:r>
            <a:rPr lang="es-ES" sz="1500" kern="1200" dirty="0">
              <a:latin typeface="Ebrima" pitchFamily="2" charset="0"/>
              <a:ea typeface="Ebrima" pitchFamily="2" charset="0"/>
              <a:cs typeface="Ebrima" pitchFamily="2" charset="0"/>
            </a:rPr>
            <a:t>en vehículos no carreteros: locomotoras, </a:t>
          </a:r>
          <a:r>
            <a:rPr lang="es-MX" sz="1500" kern="1200" dirty="0">
              <a:latin typeface="Ebrima" pitchFamily="2" charset="0"/>
              <a:ea typeface="Ebrima" pitchFamily="2" charset="0"/>
              <a:cs typeface="Ebrima" pitchFamily="2" charset="0"/>
            </a:rPr>
            <a:t>barcos y maquinaria móvil agrícola y de </a:t>
          </a:r>
          <a:r>
            <a:rPr lang="es-ES" sz="1500" kern="1200" dirty="0">
              <a:latin typeface="Ebrima" pitchFamily="2" charset="0"/>
              <a:ea typeface="Ebrima" pitchFamily="2" charset="0"/>
              <a:cs typeface="Ebrima" pitchFamily="2" charset="0"/>
            </a:rPr>
            <a:t>construcción;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kern="1200" dirty="0">
              <a:latin typeface="Ebrima" pitchFamily="2" charset="0"/>
              <a:ea typeface="Ebrima" pitchFamily="2" charset="0"/>
              <a:cs typeface="Ebrima" pitchFamily="2" charset="0"/>
            </a:rPr>
            <a:t>Abastecer de gasolinas y diésel de ultra bajo azufre;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>
              <a:latin typeface="Ebrima" pitchFamily="2" charset="0"/>
              <a:ea typeface="Ebrima" pitchFamily="2" charset="0"/>
              <a:cs typeface="Ebrima" pitchFamily="2" charset="0"/>
            </a:rPr>
            <a:t> Incrementar la flota vehicular a gas natural y disponer de combustibles limpios;</a:t>
          </a:r>
          <a:endParaRPr lang="es-ES" sz="1500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>
              <a:latin typeface="Ebrima" pitchFamily="2" charset="0"/>
              <a:ea typeface="Ebrima" pitchFamily="2" charset="0"/>
              <a:cs typeface="Ebrima" pitchFamily="2" charset="0"/>
            </a:rPr>
            <a:t>Modernizar el parque vehicular y reducir la </a:t>
          </a:r>
          <a:r>
            <a:rPr lang="es-ES" sz="1500" kern="1200" dirty="0">
              <a:latin typeface="Ebrima" pitchFamily="2" charset="0"/>
              <a:ea typeface="Ebrima" pitchFamily="2" charset="0"/>
              <a:cs typeface="Ebrima" pitchFamily="2" charset="0"/>
            </a:rPr>
            <a:t>importación de automóviles usados; 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>
              <a:latin typeface="Ebrima" pitchFamily="2" charset="0"/>
              <a:ea typeface="Ebrima" pitchFamily="2" charset="0"/>
              <a:cs typeface="Ebrima" pitchFamily="2" charset="0"/>
            </a:rPr>
            <a:t>Impulsar el Transporte Multimodal de </a:t>
          </a:r>
          <a:r>
            <a:rPr lang="es-ES" sz="1500" kern="1200" dirty="0">
              <a:latin typeface="Ebrima" pitchFamily="2" charset="0"/>
              <a:ea typeface="Ebrima" pitchFamily="2" charset="0"/>
              <a:cs typeface="Ebrima" pitchFamily="2" charset="0"/>
            </a:rPr>
            <a:t>carga y pasajeros.</a:t>
          </a:r>
        </a:p>
      </dsp:txBody>
      <dsp:txXfrm>
        <a:off x="4526406" y="952815"/>
        <a:ext cx="3970495" cy="3782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1C88E-C39D-254A-B181-2D9A39D2AE8F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Omite el criterio de sustentabilidad del sector eléctrico</a:t>
          </a:r>
        </a:p>
      </dsp:txBody>
      <dsp:txXfrm>
        <a:off x="744" y="145603"/>
        <a:ext cx="2902148" cy="1741289"/>
      </dsp:txXfrm>
    </dsp:sp>
    <dsp:sp modelId="{E20E971B-742A-714B-A298-345ECFC49647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Retraso en la aplicación de estándares de vehículos </a:t>
          </a:r>
        </a:p>
      </dsp:txBody>
      <dsp:txXfrm>
        <a:off x="3193107" y="145603"/>
        <a:ext cx="2902148" cy="1741289"/>
      </dsp:txXfrm>
    </dsp:sp>
    <dsp:sp modelId="{71DE75D7-2620-C048-BEF6-186CAD352FB6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Retraso en la distribución de combustibles limpios</a:t>
          </a:r>
        </a:p>
      </dsp:txBody>
      <dsp:txXfrm>
        <a:off x="744" y="2177107"/>
        <a:ext cx="2902148" cy="1741289"/>
      </dsp:txXfrm>
    </dsp:sp>
    <dsp:sp modelId="{E8FA263E-A352-FF48-BAFE-040F820C4F6D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Retraso en la implementación de regulación de metano.</a:t>
          </a:r>
        </a:p>
      </dsp:txBody>
      <dsp:txXfrm>
        <a:off x="3193107" y="2177107"/>
        <a:ext cx="2902148" cy="1741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E971B-742A-714B-A298-345ECFC49647}">
      <dsp:nvSpPr>
        <dsp:cNvPr id="0" name=""/>
        <dsp:cNvSpPr/>
      </dsp:nvSpPr>
      <dsp:spPr>
        <a:xfrm>
          <a:off x="250637" y="1731"/>
          <a:ext cx="3123489" cy="18740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Desaparición del Fondo para el Cambio Climático.</a:t>
          </a:r>
        </a:p>
      </dsp:txBody>
      <dsp:txXfrm>
        <a:off x="250637" y="1731"/>
        <a:ext cx="3123489" cy="1874093"/>
      </dsp:txXfrm>
    </dsp:sp>
    <dsp:sp modelId="{AA63A783-968D-7D43-B702-169D91121958}">
      <dsp:nvSpPr>
        <dsp:cNvPr id="0" name=""/>
        <dsp:cNvSpPr/>
      </dsp:nvSpPr>
      <dsp:spPr>
        <a:xfrm>
          <a:off x="3686476" y="1731"/>
          <a:ext cx="3123489" cy="18740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Disminución de recursos públicos para mitigar el cambio climático</a:t>
          </a:r>
        </a:p>
      </dsp:txBody>
      <dsp:txXfrm>
        <a:off x="3686476" y="1731"/>
        <a:ext cx="3123489" cy="1874093"/>
      </dsp:txXfrm>
    </dsp:sp>
    <dsp:sp modelId="{C7A3B2A8-D06C-384F-A6C3-76500FC3DECE}">
      <dsp:nvSpPr>
        <dsp:cNvPr id="0" name=""/>
        <dsp:cNvSpPr/>
      </dsp:nvSpPr>
      <dsp:spPr>
        <a:xfrm>
          <a:off x="1968557" y="2188174"/>
          <a:ext cx="3123489" cy="18740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Fortalecimiento de proyectos energético de fuentes fósiles.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1968557" y="2188174"/>
        <a:ext cx="3123489" cy="1874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640F6C9F-001A-D349-876E-ABA251CF8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CA906F72-F430-2D44-BED3-7A36385BBB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DC026D-B184-484D-8B3C-F9867F3FDF2F}" type="datetimeFigureOut">
              <a:rPr lang="es-MX"/>
              <a:pPr>
                <a:defRPr/>
              </a:pPr>
              <a:t>25/10/21</a:t>
            </a:fld>
            <a:endParaRPr lang="es-MX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F7BD940F-DABF-5D47-97C9-FED697E2DE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F6D32243-8D54-7044-A02C-021ABD5B7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B204A9AC-2138-7142-B4A9-6E8A748F14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2A78A5DA-0170-364F-8C66-98244A381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A44BA2-C4D3-C646-970A-8686F69CDD1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>
            <a:extLst>
              <a:ext uri="{FF2B5EF4-FFF2-40B4-BE49-F238E27FC236}">
                <a16:creationId xmlns:a16="http://schemas.microsoft.com/office/drawing/2014/main" id="{AB5378DA-5291-0346-8F9C-AD52E5487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2 Marcador de notas">
            <a:extLst>
              <a:ext uri="{FF2B5EF4-FFF2-40B4-BE49-F238E27FC236}">
                <a16:creationId xmlns:a16="http://schemas.microsoft.com/office/drawing/2014/main" id="{00CC058B-227A-B540-BB21-DFCAD4FF7A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15363" name="3 Marcador de número de diapositiva">
            <a:extLst>
              <a:ext uri="{FF2B5EF4-FFF2-40B4-BE49-F238E27FC236}">
                <a16:creationId xmlns:a16="http://schemas.microsoft.com/office/drawing/2014/main" id="{EC9496AF-7CF4-8646-85A6-6800307DFB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CC591-39E7-AF4B-8272-FA7BB2A2B3EE}" type="slidenum">
              <a:rPr lang="es-MX" altLang="es-MX"/>
              <a:pPr>
                <a:spcBef>
                  <a:spcPct val="0"/>
                </a:spcBef>
              </a:pPr>
              <a:t>1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>
            <a:extLst>
              <a:ext uri="{FF2B5EF4-FFF2-40B4-BE49-F238E27FC236}">
                <a16:creationId xmlns:a16="http://schemas.microsoft.com/office/drawing/2014/main" id="{7D872351-0CAD-6B4C-A1F7-080E6C49AE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2 Marcador de notas">
            <a:extLst>
              <a:ext uri="{FF2B5EF4-FFF2-40B4-BE49-F238E27FC236}">
                <a16:creationId xmlns:a16="http://schemas.microsoft.com/office/drawing/2014/main" id="{AC2CDEEE-77CD-D24A-B04C-73C968A58D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19459" name="3 Marcador de número de diapositiva">
            <a:extLst>
              <a:ext uri="{FF2B5EF4-FFF2-40B4-BE49-F238E27FC236}">
                <a16:creationId xmlns:a16="http://schemas.microsoft.com/office/drawing/2014/main" id="{5B691850-D0EA-DF41-A97E-C5230D634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A3723B-F5C2-1A49-AFA2-0776D53225BF}" type="slidenum">
              <a:rPr lang="es-MX" altLang="es-MX"/>
              <a:pPr>
                <a:spcBef>
                  <a:spcPct val="0"/>
                </a:spcBef>
              </a:pPr>
              <a:t>10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176092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>
            <a:extLst>
              <a:ext uri="{FF2B5EF4-FFF2-40B4-BE49-F238E27FC236}">
                <a16:creationId xmlns:a16="http://schemas.microsoft.com/office/drawing/2014/main" id="{E37302A2-73E1-5547-8802-B5C8D89789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2 Marcador de notas">
            <a:extLst>
              <a:ext uri="{FF2B5EF4-FFF2-40B4-BE49-F238E27FC236}">
                <a16:creationId xmlns:a16="http://schemas.microsoft.com/office/drawing/2014/main" id="{C76BEC71-1D1B-DF4A-BA48-FC2198152E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21507" name="3 Marcador de número de diapositiva">
            <a:extLst>
              <a:ext uri="{FF2B5EF4-FFF2-40B4-BE49-F238E27FC236}">
                <a16:creationId xmlns:a16="http://schemas.microsoft.com/office/drawing/2014/main" id="{F9F51EFC-DB5D-A147-87FD-ABD7A42DD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F17F55-8CF2-B84C-9038-ADB1AE73FCBF}" type="slidenum">
              <a:rPr lang="es-MX" altLang="es-MX"/>
              <a:pPr>
                <a:spcBef>
                  <a:spcPct val="0"/>
                </a:spcBef>
              </a:pPr>
              <a:t>11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659742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>
            <a:extLst>
              <a:ext uri="{FF2B5EF4-FFF2-40B4-BE49-F238E27FC236}">
                <a16:creationId xmlns:a16="http://schemas.microsoft.com/office/drawing/2014/main" id="{E37302A2-73E1-5547-8802-B5C8D89789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2 Marcador de notas">
            <a:extLst>
              <a:ext uri="{FF2B5EF4-FFF2-40B4-BE49-F238E27FC236}">
                <a16:creationId xmlns:a16="http://schemas.microsoft.com/office/drawing/2014/main" id="{C76BEC71-1D1B-DF4A-BA48-FC2198152E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21507" name="3 Marcador de número de diapositiva">
            <a:extLst>
              <a:ext uri="{FF2B5EF4-FFF2-40B4-BE49-F238E27FC236}">
                <a16:creationId xmlns:a16="http://schemas.microsoft.com/office/drawing/2014/main" id="{F9F51EFC-DB5D-A147-87FD-ABD7A42DD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F17F55-8CF2-B84C-9038-ADB1AE73FCBF}" type="slidenum">
              <a:rPr lang="es-MX" altLang="es-MX"/>
              <a:pPr>
                <a:spcBef>
                  <a:spcPct val="0"/>
                </a:spcBef>
              </a:pPr>
              <a:t>12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334513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>
            <a:extLst>
              <a:ext uri="{FF2B5EF4-FFF2-40B4-BE49-F238E27FC236}">
                <a16:creationId xmlns:a16="http://schemas.microsoft.com/office/drawing/2014/main" id="{2CEED1B0-3E18-4B43-A051-7D25934F42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2 Marcador de notas">
            <a:extLst>
              <a:ext uri="{FF2B5EF4-FFF2-40B4-BE49-F238E27FC236}">
                <a16:creationId xmlns:a16="http://schemas.microsoft.com/office/drawing/2014/main" id="{24128682-EC12-544C-8359-361BC95668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25603" name="3 Marcador de número de diapositiva">
            <a:extLst>
              <a:ext uri="{FF2B5EF4-FFF2-40B4-BE49-F238E27FC236}">
                <a16:creationId xmlns:a16="http://schemas.microsoft.com/office/drawing/2014/main" id="{3D301525-4FAE-E447-A595-5F6996418A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FBE64E-88C8-1C40-BBFC-018CD0B3B0F5}" type="slidenum">
              <a:rPr lang="es-MX" altLang="es-MX"/>
              <a:pPr>
                <a:spcBef>
                  <a:spcPct val="0"/>
                </a:spcBef>
              </a:pPr>
              <a:t>13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625690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>
            <a:extLst>
              <a:ext uri="{FF2B5EF4-FFF2-40B4-BE49-F238E27FC236}">
                <a16:creationId xmlns:a16="http://schemas.microsoft.com/office/drawing/2014/main" id="{2CEED1B0-3E18-4B43-A051-7D25934F42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2 Marcador de notas">
            <a:extLst>
              <a:ext uri="{FF2B5EF4-FFF2-40B4-BE49-F238E27FC236}">
                <a16:creationId xmlns:a16="http://schemas.microsoft.com/office/drawing/2014/main" id="{24128682-EC12-544C-8359-361BC95668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25603" name="3 Marcador de número de diapositiva">
            <a:extLst>
              <a:ext uri="{FF2B5EF4-FFF2-40B4-BE49-F238E27FC236}">
                <a16:creationId xmlns:a16="http://schemas.microsoft.com/office/drawing/2014/main" id="{3D301525-4FAE-E447-A595-5F6996418A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FBE64E-88C8-1C40-BBFC-018CD0B3B0F5}" type="slidenum">
              <a:rPr lang="es-MX" altLang="es-MX"/>
              <a:pPr>
                <a:spcBef>
                  <a:spcPct val="0"/>
                </a:spcBef>
              </a:pPr>
              <a:t>14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809627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>
            <a:extLst>
              <a:ext uri="{FF2B5EF4-FFF2-40B4-BE49-F238E27FC236}">
                <a16:creationId xmlns:a16="http://schemas.microsoft.com/office/drawing/2014/main" id="{2CEED1B0-3E18-4B43-A051-7D25934F42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2 Marcador de notas">
            <a:extLst>
              <a:ext uri="{FF2B5EF4-FFF2-40B4-BE49-F238E27FC236}">
                <a16:creationId xmlns:a16="http://schemas.microsoft.com/office/drawing/2014/main" id="{24128682-EC12-544C-8359-361BC95668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25603" name="3 Marcador de número de diapositiva">
            <a:extLst>
              <a:ext uri="{FF2B5EF4-FFF2-40B4-BE49-F238E27FC236}">
                <a16:creationId xmlns:a16="http://schemas.microsoft.com/office/drawing/2014/main" id="{3D301525-4FAE-E447-A595-5F6996418A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FBE64E-88C8-1C40-BBFC-018CD0B3B0F5}" type="slidenum">
              <a:rPr lang="es-MX" altLang="es-MX"/>
              <a:pPr>
                <a:spcBef>
                  <a:spcPct val="0"/>
                </a:spcBef>
              </a:pPr>
              <a:t>15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02063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>
            <a:extLst>
              <a:ext uri="{FF2B5EF4-FFF2-40B4-BE49-F238E27FC236}">
                <a16:creationId xmlns:a16="http://schemas.microsoft.com/office/drawing/2014/main" id="{AB5378DA-5291-0346-8F9C-AD52E5487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2 Marcador de notas">
            <a:extLst>
              <a:ext uri="{FF2B5EF4-FFF2-40B4-BE49-F238E27FC236}">
                <a16:creationId xmlns:a16="http://schemas.microsoft.com/office/drawing/2014/main" id="{00CC058B-227A-B540-BB21-DFCAD4FF7A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15363" name="3 Marcador de número de diapositiva">
            <a:extLst>
              <a:ext uri="{FF2B5EF4-FFF2-40B4-BE49-F238E27FC236}">
                <a16:creationId xmlns:a16="http://schemas.microsoft.com/office/drawing/2014/main" id="{EC9496AF-7CF4-8646-85A6-6800307DFB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CC591-39E7-AF4B-8272-FA7BB2A2B3EE}" type="slidenum">
              <a:rPr lang="es-MX" altLang="es-MX"/>
              <a:pPr>
                <a:spcBef>
                  <a:spcPct val="0"/>
                </a:spcBef>
              </a:pPr>
              <a:t>2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49393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>
            <a:extLst>
              <a:ext uri="{FF2B5EF4-FFF2-40B4-BE49-F238E27FC236}">
                <a16:creationId xmlns:a16="http://schemas.microsoft.com/office/drawing/2014/main" id="{AC7C52B9-C779-5447-B8D7-964B3485C8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>
            <a:extLst>
              <a:ext uri="{FF2B5EF4-FFF2-40B4-BE49-F238E27FC236}">
                <a16:creationId xmlns:a16="http://schemas.microsoft.com/office/drawing/2014/main" id="{D93C9225-E387-DC4A-8552-779AE327D7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17411" name="3 Marcador de número de diapositiva">
            <a:extLst>
              <a:ext uri="{FF2B5EF4-FFF2-40B4-BE49-F238E27FC236}">
                <a16:creationId xmlns:a16="http://schemas.microsoft.com/office/drawing/2014/main" id="{26D868D8-A2BF-5145-84F7-4234288AC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B81F89-E6E2-9344-B4B4-CCFEA2C57705}" type="slidenum">
              <a:rPr lang="es-MX" altLang="es-MX"/>
              <a:pPr>
                <a:spcBef>
                  <a:spcPct val="0"/>
                </a:spcBef>
              </a:pPr>
              <a:t>3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75849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>
            <a:extLst>
              <a:ext uri="{FF2B5EF4-FFF2-40B4-BE49-F238E27FC236}">
                <a16:creationId xmlns:a16="http://schemas.microsoft.com/office/drawing/2014/main" id="{AC7C52B9-C779-5447-B8D7-964B3485C8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>
            <a:extLst>
              <a:ext uri="{FF2B5EF4-FFF2-40B4-BE49-F238E27FC236}">
                <a16:creationId xmlns:a16="http://schemas.microsoft.com/office/drawing/2014/main" id="{D93C9225-E387-DC4A-8552-779AE327D7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17411" name="3 Marcador de número de diapositiva">
            <a:extLst>
              <a:ext uri="{FF2B5EF4-FFF2-40B4-BE49-F238E27FC236}">
                <a16:creationId xmlns:a16="http://schemas.microsoft.com/office/drawing/2014/main" id="{26D868D8-A2BF-5145-84F7-4234288AC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B81F89-E6E2-9344-B4B4-CCFEA2C57705}" type="slidenum">
              <a:rPr lang="es-MX" altLang="es-MX"/>
              <a:pPr>
                <a:spcBef>
                  <a:spcPct val="0"/>
                </a:spcBef>
              </a:pPr>
              <a:t>4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08858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>
            <a:extLst>
              <a:ext uri="{FF2B5EF4-FFF2-40B4-BE49-F238E27FC236}">
                <a16:creationId xmlns:a16="http://schemas.microsoft.com/office/drawing/2014/main" id="{AC7C52B9-C779-5447-B8D7-964B3485C8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>
            <a:extLst>
              <a:ext uri="{FF2B5EF4-FFF2-40B4-BE49-F238E27FC236}">
                <a16:creationId xmlns:a16="http://schemas.microsoft.com/office/drawing/2014/main" id="{D93C9225-E387-DC4A-8552-779AE327D7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17411" name="3 Marcador de número de diapositiva">
            <a:extLst>
              <a:ext uri="{FF2B5EF4-FFF2-40B4-BE49-F238E27FC236}">
                <a16:creationId xmlns:a16="http://schemas.microsoft.com/office/drawing/2014/main" id="{26D868D8-A2BF-5145-84F7-4234288AC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B81F89-E6E2-9344-B4B4-CCFEA2C57705}" type="slidenum">
              <a:rPr lang="es-MX" altLang="es-MX"/>
              <a:pPr>
                <a:spcBef>
                  <a:spcPct val="0"/>
                </a:spcBef>
              </a:pPr>
              <a:t>5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864308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>
            <a:extLst>
              <a:ext uri="{FF2B5EF4-FFF2-40B4-BE49-F238E27FC236}">
                <a16:creationId xmlns:a16="http://schemas.microsoft.com/office/drawing/2014/main" id="{7D872351-0CAD-6B4C-A1F7-080E6C49AE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2 Marcador de notas">
            <a:extLst>
              <a:ext uri="{FF2B5EF4-FFF2-40B4-BE49-F238E27FC236}">
                <a16:creationId xmlns:a16="http://schemas.microsoft.com/office/drawing/2014/main" id="{AC2CDEEE-77CD-D24A-B04C-73C968A58D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19459" name="3 Marcador de número de diapositiva">
            <a:extLst>
              <a:ext uri="{FF2B5EF4-FFF2-40B4-BE49-F238E27FC236}">
                <a16:creationId xmlns:a16="http://schemas.microsoft.com/office/drawing/2014/main" id="{5B691850-D0EA-DF41-A97E-C5230D634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A3723B-F5C2-1A49-AFA2-0776D53225BF}" type="slidenum">
              <a:rPr lang="es-MX" altLang="es-MX"/>
              <a:pPr>
                <a:spcBef>
                  <a:spcPct val="0"/>
                </a:spcBef>
              </a:pPr>
              <a:t>6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>
            <a:extLst>
              <a:ext uri="{FF2B5EF4-FFF2-40B4-BE49-F238E27FC236}">
                <a16:creationId xmlns:a16="http://schemas.microsoft.com/office/drawing/2014/main" id="{E37302A2-73E1-5547-8802-B5C8D89789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2 Marcador de notas">
            <a:extLst>
              <a:ext uri="{FF2B5EF4-FFF2-40B4-BE49-F238E27FC236}">
                <a16:creationId xmlns:a16="http://schemas.microsoft.com/office/drawing/2014/main" id="{C76BEC71-1D1B-DF4A-BA48-FC2198152E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21507" name="3 Marcador de número de diapositiva">
            <a:extLst>
              <a:ext uri="{FF2B5EF4-FFF2-40B4-BE49-F238E27FC236}">
                <a16:creationId xmlns:a16="http://schemas.microsoft.com/office/drawing/2014/main" id="{F9F51EFC-DB5D-A147-87FD-ABD7A42DD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F17F55-8CF2-B84C-9038-ADB1AE73FCBF}" type="slidenum">
              <a:rPr lang="es-MX" altLang="es-MX"/>
              <a:pPr>
                <a:spcBef>
                  <a:spcPct val="0"/>
                </a:spcBef>
              </a:pPr>
              <a:t>7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>
            <a:extLst>
              <a:ext uri="{FF2B5EF4-FFF2-40B4-BE49-F238E27FC236}">
                <a16:creationId xmlns:a16="http://schemas.microsoft.com/office/drawing/2014/main" id="{E37302A2-73E1-5547-8802-B5C8D89789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2 Marcador de notas">
            <a:extLst>
              <a:ext uri="{FF2B5EF4-FFF2-40B4-BE49-F238E27FC236}">
                <a16:creationId xmlns:a16="http://schemas.microsoft.com/office/drawing/2014/main" id="{C76BEC71-1D1B-DF4A-BA48-FC2198152E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21507" name="3 Marcador de número de diapositiva">
            <a:extLst>
              <a:ext uri="{FF2B5EF4-FFF2-40B4-BE49-F238E27FC236}">
                <a16:creationId xmlns:a16="http://schemas.microsoft.com/office/drawing/2014/main" id="{F9F51EFC-DB5D-A147-87FD-ABD7A42DD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F17F55-8CF2-B84C-9038-ADB1AE73FCBF}" type="slidenum">
              <a:rPr lang="es-MX" altLang="es-MX"/>
              <a:pPr>
                <a:spcBef>
                  <a:spcPct val="0"/>
                </a:spcBef>
              </a:pPr>
              <a:t>8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9657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>
            <a:extLst>
              <a:ext uri="{FF2B5EF4-FFF2-40B4-BE49-F238E27FC236}">
                <a16:creationId xmlns:a16="http://schemas.microsoft.com/office/drawing/2014/main" id="{D55BD419-AC0C-6246-8A04-3589414101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2 Marcador de notas">
            <a:extLst>
              <a:ext uri="{FF2B5EF4-FFF2-40B4-BE49-F238E27FC236}">
                <a16:creationId xmlns:a16="http://schemas.microsoft.com/office/drawing/2014/main" id="{4643955A-8FBE-0C46-BC97-B48F85AF8B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23555" name="3 Marcador de número de diapositiva">
            <a:extLst>
              <a:ext uri="{FF2B5EF4-FFF2-40B4-BE49-F238E27FC236}">
                <a16:creationId xmlns:a16="http://schemas.microsoft.com/office/drawing/2014/main" id="{773C7284-4EF9-B548-9E1F-DD34703AD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C4A9FB-7CD8-7242-8D8E-BEA2C0EBC382}" type="slidenum">
              <a:rPr lang="es-MX" altLang="es-MX"/>
              <a:pPr>
                <a:spcBef>
                  <a:spcPct val="0"/>
                </a:spcBef>
              </a:pPr>
              <a:t>9</a:t>
            </a:fld>
            <a:endParaRPr lang="es-MX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9AF6434-DD48-4C42-B6A9-0970A411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6552-2319-EC42-B308-6AED698C5D74}" type="datetimeFigureOut">
              <a:rPr lang="es-MX"/>
              <a:pPr>
                <a:defRPr/>
              </a:pPr>
              <a:t>25/10/21</a:t>
            </a:fld>
            <a:endParaRPr lang="es-MX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0BFB67B-349B-F347-84C9-AEE92B4B4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CFE4930-AA3D-AE48-A708-D1368046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6C6A-6355-BA4D-BDE0-C347BE9F4DA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92519258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3773C90-2AD9-4C45-8B37-3CE89C70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FDA0-5CDF-024C-A6C2-278CB76B4A3B}" type="datetimeFigureOut">
              <a:rPr lang="es-MX"/>
              <a:pPr>
                <a:defRPr/>
              </a:pPr>
              <a:t>25/10/21</a:t>
            </a:fld>
            <a:endParaRPr lang="es-MX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2E97503-9036-F64D-8E53-C35B2E3E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13E1AD1-A90F-E14D-AB3F-89E7B251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2E34-A2AB-3844-B2E9-AC55C3A6B10B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080293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9F5A40F-B160-8447-A0D6-CF9396B4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3D58-F852-0F41-8849-D17898E8D5C3}" type="datetimeFigureOut">
              <a:rPr lang="es-MX"/>
              <a:pPr>
                <a:defRPr/>
              </a:pPr>
              <a:t>25/10/21</a:t>
            </a:fld>
            <a:endParaRPr lang="es-MX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9AFE26C-178B-1E47-8A96-C0D14E0C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2EF9883-06DE-AB4F-A235-A01327C4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0774-6D47-4E49-848B-7B6A95F7AC8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5853064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7AC646D-241A-224C-9348-8DBE9077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E792-8A36-634E-85A1-488E38041DD1}" type="datetimeFigureOut">
              <a:rPr lang="es-MX"/>
              <a:pPr>
                <a:defRPr/>
              </a:pPr>
              <a:t>25/10/21</a:t>
            </a:fld>
            <a:endParaRPr lang="es-MX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EA7200A-F1DD-1944-A956-C4580020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F9EAD69-7926-B249-8A8F-7A77318F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21146-0045-D642-9784-8F82B8D0383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6099218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895BC75-EFD3-5246-BCFE-837A3F7F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FB533-E469-824D-98DF-C40AB310378C}" type="datetimeFigureOut">
              <a:rPr lang="es-MX"/>
              <a:pPr>
                <a:defRPr/>
              </a:pPr>
              <a:t>25/10/21</a:t>
            </a:fld>
            <a:endParaRPr lang="es-MX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36DEA88-8BBE-4843-A170-7D366E93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B287F32-FCE5-8840-AE67-C4897C1F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2162F-F87E-B24F-B69A-57633AA75DAA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00195008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B238CE4-DA15-DD4B-A821-C59A0137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B0AAB-C1C2-2F42-84D3-EF05C0D87FBA}" type="datetimeFigureOut">
              <a:rPr lang="es-MX"/>
              <a:pPr>
                <a:defRPr/>
              </a:pPr>
              <a:t>25/10/21</a:t>
            </a:fld>
            <a:endParaRPr lang="es-MX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BED2FD38-F703-9B43-B9F3-8677F0C7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B198E00-E265-2447-BECB-062FD358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684D3-E1F7-0E44-9400-165AD1A8C613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72094264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91625415-D753-8345-B805-54ABD0F2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6EDD-EDEF-524C-B0EC-681792DBA2D4}" type="datetimeFigureOut">
              <a:rPr lang="es-MX"/>
              <a:pPr>
                <a:defRPr/>
              </a:pPr>
              <a:t>25/10/21</a:t>
            </a:fld>
            <a:endParaRPr lang="es-MX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81827D1E-C5F8-4945-83E5-E112541F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83FCDDA8-61A2-874B-AE55-A640E7F4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5A41A-B525-0249-967C-6DFBCF9BDD9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3626862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06E12AD1-91F5-4443-9D9E-14593AC6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B8CB7-5AFD-0E49-9400-80A5CB667FA3}" type="datetimeFigureOut">
              <a:rPr lang="es-MX"/>
              <a:pPr>
                <a:defRPr/>
              </a:pPr>
              <a:t>25/10/21</a:t>
            </a:fld>
            <a:endParaRPr lang="es-MX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B1192940-0565-FE49-9A56-DCBD17FF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A533FEAA-5893-9A42-BEFE-2CBFCAB5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B1C3-09E0-E247-B53F-CC0E6F71586C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07639525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74DBF045-0E69-0041-AAD8-F14429E5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5DB8-9625-C343-BB38-B5D3628885E1}" type="datetimeFigureOut">
              <a:rPr lang="es-MX"/>
              <a:pPr>
                <a:defRPr/>
              </a:pPr>
              <a:t>25/10/21</a:t>
            </a:fld>
            <a:endParaRPr lang="es-MX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16D4B989-F3C7-2348-BFBD-3C554DDF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3AC33EE0-9B1D-0E4E-AE1C-C41F79DF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A4500-3A36-864B-88DF-01167792674E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4988555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AD61D71-879D-364E-A6F3-9BC92615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A1C1-9251-A847-9259-DA2CC4DC6BFD}" type="datetimeFigureOut">
              <a:rPr lang="es-MX"/>
              <a:pPr>
                <a:defRPr/>
              </a:pPr>
              <a:t>25/10/21</a:t>
            </a:fld>
            <a:endParaRPr lang="es-MX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5AAC092-DB3E-8D4B-9E81-BA797DE2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D3E86E7-C3F8-3D4D-854C-EFD1651B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41DA1-A30A-EE4E-87C5-F939EB15C3B4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93301920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95911B5-DDB4-1144-8306-4E9F6AA2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21A8-7295-3F4C-8B31-16F717E85C17}" type="datetimeFigureOut">
              <a:rPr lang="es-MX"/>
              <a:pPr>
                <a:defRPr/>
              </a:pPr>
              <a:t>25/10/21</a:t>
            </a:fld>
            <a:endParaRPr lang="es-MX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93CC5F6B-1DDA-DD49-B25E-B2AF4296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197FC9F-3400-E44F-BBC7-87EDCF81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CBD1-563C-EC42-B086-E49D0163247D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7521545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24A6015F-8D2B-574C-B35A-1CB23B9ED4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  <a:endParaRPr lang="es-MX" altLang="es-MX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7E8B4EE0-4D95-6949-A4D4-653B11613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  <a:endParaRPr lang="es-MX" alt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0A69462-D4F2-C442-A579-B26FA3936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E9A23-98B7-F346-8512-D1FA381A5DFF}" type="datetimeFigureOut">
              <a:rPr lang="es-MX"/>
              <a:pPr>
                <a:defRPr/>
              </a:pPr>
              <a:t>25/10/21</a:t>
            </a:fld>
            <a:endParaRPr lang="es-MX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B897F1E-AB39-3B45-9C69-443D8F5A7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F8C97D2-8625-7B4E-B2FB-FEF5F2325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866B72-6FB0-8946-8432-3989F7759E81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e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1">
            <a:extLst>
              <a:ext uri="{FF2B5EF4-FFF2-40B4-BE49-F238E27FC236}">
                <a16:creationId xmlns:a16="http://schemas.microsoft.com/office/drawing/2014/main" id="{4A26C460-2135-8D41-A7A8-E9090595A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4732B545-F636-7547-9E89-1025B72B57D0}"/>
              </a:ext>
            </a:extLst>
          </p:cNvPr>
          <p:cNvSpPr txBox="1">
            <a:spLocks/>
          </p:cNvSpPr>
          <p:nvPr/>
        </p:nvSpPr>
        <p:spPr>
          <a:xfrm>
            <a:off x="395288" y="4048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Gadugi" pitchFamily="34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334AB8-951F-1246-A9CF-E7EE0C07E381}"/>
              </a:ext>
            </a:extLst>
          </p:cNvPr>
          <p:cNvSpPr txBox="1">
            <a:spLocks/>
          </p:cNvSpPr>
          <p:nvPr/>
        </p:nvSpPr>
        <p:spPr>
          <a:xfrm>
            <a:off x="925513" y="476250"/>
            <a:ext cx="6985000" cy="314166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b="1" cap="small" dirty="0">
                <a:solidFill>
                  <a:schemeClr val="accent1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	</a:t>
            </a:r>
            <a:endParaRPr lang="es-MX" sz="3700" b="1" cap="small" dirty="0">
              <a:solidFill>
                <a:srgbClr val="0054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Ebrima" pitchFamily="2" charset="0"/>
              <a:cs typeface="Ebrima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272058A-410C-E44A-8064-17B18AA7C389}"/>
              </a:ext>
            </a:extLst>
          </p:cNvPr>
          <p:cNvSpPr txBox="1">
            <a:spLocks/>
          </p:cNvSpPr>
          <p:nvPr/>
        </p:nvSpPr>
        <p:spPr>
          <a:xfrm>
            <a:off x="5292725" y="5013325"/>
            <a:ext cx="4283075" cy="13684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_tradnl" sz="2000" dirty="0">
              <a:solidFill>
                <a:srgbClr val="002060"/>
              </a:solidFill>
              <a:latin typeface="+mn-lt"/>
              <a:ea typeface="Ebrima" pitchFamily="2" charset="0"/>
              <a:cs typeface="Ebrima" pitchFamily="2" charset="0"/>
            </a:endParaRPr>
          </a:p>
        </p:txBody>
      </p:sp>
      <p:pic>
        <p:nvPicPr>
          <p:cNvPr id="16" name="11 Marcador de contenido" descr="portadamar2.jpg">
            <a:extLst>
              <a:ext uri="{FF2B5EF4-FFF2-40B4-BE49-F238E27FC236}">
                <a16:creationId xmlns:a16="http://schemas.microsoft.com/office/drawing/2014/main" id="{D1B60110-D2DF-7A49-B864-4E86EF7B3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24" y="46817"/>
            <a:ext cx="9019152" cy="67643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13C72B6-4234-A641-B651-5CC340E5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0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36294458-824E-4044-90A0-02147A526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56F3B175-40BE-1E40-9C92-6AFD237D2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18436" name="6 Imagen" descr="logo150.jpg">
            <a:extLst>
              <a:ext uri="{FF2B5EF4-FFF2-40B4-BE49-F238E27FC236}">
                <a16:creationId xmlns:a16="http://schemas.microsoft.com/office/drawing/2014/main" id="{3B8AEF1B-84EB-FB4E-860F-7853AAA9D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8 CuadroTexto">
            <a:extLst>
              <a:ext uri="{FF2B5EF4-FFF2-40B4-BE49-F238E27FC236}">
                <a16:creationId xmlns:a16="http://schemas.microsoft.com/office/drawing/2014/main" id="{A1F3F276-0A78-DB4F-84A5-30392270F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896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s-MX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185DD952-4959-A24B-B8A0-29469AA7708D}"/>
              </a:ext>
            </a:extLst>
          </p:cNvPr>
          <p:cNvSpPr txBox="1">
            <a:spLocks/>
          </p:cNvSpPr>
          <p:nvPr/>
        </p:nvSpPr>
        <p:spPr>
          <a:xfrm>
            <a:off x="395288" y="4048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Gadugi" pitchFamily="34" charset="0"/>
              <a:ea typeface="+mj-ea"/>
              <a:cs typeface="+mj-cs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EC6BAB40-24B4-5349-91A9-EAA2EFCA0E71}"/>
              </a:ext>
            </a:extLst>
          </p:cNvPr>
          <p:cNvSpPr txBox="1"/>
          <p:nvPr/>
        </p:nvSpPr>
        <p:spPr>
          <a:xfrm>
            <a:off x="755650" y="476250"/>
            <a:ext cx="756126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200" b="1" cap="small" dirty="0">
                <a:solidFill>
                  <a:schemeClr val="tx2">
                    <a:lumMod val="75000"/>
                  </a:schemeClr>
                </a:solidFill>
                <a:latin typeface="Gadugi" pitchFamily="34" charset="0"/>
                <a:ea typeface="Gadugi" pitchFamily="34" charset="0"/>
                <a:cs typeface="Arial" charset="0"/>
              </a:rPr>
              <a:t>NDC presentada en 2020  México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12DC0D-BE66-9741-9584-EE0EFFF8F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175" y="1825570"/>
            <a:ext cx="6616700" cy="44577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CC770CF-EC99-384E-B94B-E385E28584FA}"/>
              </a:ext>
            </a:extLst>
          </p:cNvPr>
          <p:cNvSpPr txBox="1"/>
          <p:nvPr/>
        </p:nvSpPr>
        <p:spPr>
          <a:xfrm>
            <a:off x="563959" y="907137"/>
            <a:ext cx="8271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+mn-lt"/>
              </a:rPr>
              <a:t>Compromisos no condicionados: Se centran en reducir el </a:t>
            </a:r>
            <a:r>
              <a:rPr lang="es-MX" b="1" dirty="0">
                <a:solidFill>
                  <a:srgbClr val="C00000"/>
                </a:solidFill>
                <a:latin typeface="+mn-lt"/>
              </a:rPr>
              <a:t>22%</a:t>
            </a:r>
            <a:r>
              <a:rPr lang="es-MX" dirty="0">
                <a:solidFill>
                  <a:srgbClr val="002060"/>
                </a:solidFill>
                <a:latin typeface="+mn-lt"/>
              </a:rPr>
              <a:t> de las emisiones de Gases de Efecto Invernadero (GEI) </a:t>
            </a:r>
            <a:r>
              <a:rPr lang="es-MX" b="1" dirty="0">
                <a:solidFill>
                  <a:srgbClr val="C00000"/>
                </a:solidFill>
                <a:latin typeface="+mn-lt"/>
              </a:rPr>
              <a:t>y 51% </a:t>
            </a:r>
            <a:r>
              <a:rPr lang="es-MX" dirty="0">
                <a:solidFill>
                  <a:srgbClr val="002060"/>
                </a:solidFill>
                <a:latin typeface="+mn-lt"/>
              </a:rPr>
              <a:t>de las emisiones de carbono negro al año 2030 respecto al escenario tendencial (business-as-usual, BAU).</a:t>
            </a:r>
          </a:p>
        </p:txBody>
      </p:sp>
    </p:spTree>
    <p:extLst>
      <p:ext uri="{BB962C8B-B14F-4D97-AF65-F5344CB8AC3E}">
        <p14:creationId xmlns:p14="http://schemas.microsoft.com/office/powerpoint/2010/main" val="88682072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AE99C7-D206-F549-BE56-5CF0F272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0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F73584A2-32F1-1948-B63E-F19F45003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18203E7E-0D4F-1A40-B941-48076DF1A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20484" name="6 Imagen" descr="logo150.jpg">
            <a:extLst>
              <a:ext uri="{FF2B5EF4-FFF2-40B4-BE49-F238E27FC236}">
                <a16:creationId xmlns:a16="http://schemas.microsoft.com/office/drawing/2014/main" id="{10991FBA-1376-7845-8A2C-A4E1F1BD1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8 CuadroTexto">
            <a:extLst>
              <a:ext uri="{FF2B5EF4-FFF2-40B4-BE49-F238E27FC236}">
                <a16:creationId xmlns:a16="http://schemas.microsoft.com/office/drawing/2014/main" id="{D30EB802-231D-4241-A73D-9099DADBC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896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s-MX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63192903-8581-E845-94B5-6146DE5C005B}"/>
              </a:ext>
            </a:extLst>
          </p:cNvPr>
          <p:cNvSpPr txBox="1">
            <a:spLocks/>
          </p:cNvSpPr>
          <p:nvPr/>
        </p:nvSpPr>
        <p:spPr>
          <a:xfrm>
            <a:off x="395288" y="4048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Gadugi" pitchFamily="34" charset="0"/>
              <a:ea typeface="+mj-ea"/>
              <a:cs typeface="+mj-cs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769E9F2E-D9EE-5D4D-AB69-18AF8B72FD11}"/>
              </a:ext>
            </a:extLst>
          </p:cNvPr>
          <p:cNvSpPr txBox="1"/>
          <p:nvPr/>
        </p:nvSpPr>
        <p:spPr>
          <a:xfrm>
            <a:off x="-180975" y="920750"/>
            <a:ext cx="73104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s-ES" b="1" cap="small" dirty="0">
              <a:solidFill>
                <a:schemeClr val="tx2">
                  <a:lumMod val="75000"/>
                </a:schemeClr>
              </a:solidFill>
              <a:latin typeface="Gadugi" pitchFamily="34" charset="0"/>
              <a:ea typeface="Gadugi" pitchFamily="34" charset="0"/>
              <a:cs typeface="Arial" charset="0"/>
            </a:endParaRPr>
          </a:p>
        </p:txBody>
      </p:sp>
      <p:sp>
        <p:nvSpPr>
          <p:cNvPr id="11" name="12 CuadroTexto">
            <a:extLst>
              <a:ext uri="{FF2B5EF4-FFF2-40B4-BE49-F238E27FC236}">
                <a16:creationId xmlns:a16="http://schemas.microsoft.com/office/drawing/2014/main" id="{FB211EA8-B32D-0E41-94C4-F9F8B5CFC99E}"/>
              </a:ext>
            </a:extLst>
          </p:cNvPr>
          <p:cNvSpPr txBox="1"/>
          <p:nvPr/>
        </p:nvSpPr>
        <p:spPr>
          <a:xfrm>
            <a:off x="319089" y="598321"/>
            <a:ext cx="81422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2400" b="1" cap="small" dirty="0">
                <a:solidFill>
                  <a:schemeClr val="tx2">
                    <a:lumMod val="75000"/>
                  </a:schemeClr>
                </a:solidFill>
                <a:latin typeface="Gadugi" pitchFamily="34" charset="0"/>
                <a:ea typeface="Gadugi" pitchFamily="34" charset="0"/>
                <a:cs typeface="Arial" charset="0"/>
              </a:rPr>
              <a:t>La Política Climática de México al 2021 </a:t>
            </a:r>
          </a:p>
          <a:p>
            <a:pPr algn="ctr" eaLnBrk="1" hangingPunct="1">
              <a:defRPr/>
            </a:pPr>
            <a:r>
              <a:rPr lang="es-ES" sz="2800" b="1" cap="small" dirty="0">
                <a:solidFill>
                  <a:srgbClr val="FF0000"/>
                </a:solidFill>
                <a:latin typeface="Gadugi" pitchFamily="34" charset="0"/>
                <a:ea typeface="Gadugi" pitchFamily="34" charset="0"/>
                <a:cs typeface="Arial" charset="0"/>
              </a:rPr>
              <a:t>Altamente Insuficiente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C5BFB1-D395-004F-AC26-F95996FA8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" y="1735138"/>
            <a:ext cx="8967787" cy="33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2979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AE99C7-D206-F549-BE56-5CF0F272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0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F73584A2-32F1-1948-B63E-F19F45003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18203E7E-0D4F-1A40-B941-48076DF1A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20484" name="6 Imagen" descr="logo150.jpg">
            <a:extLst>
              <a:ext uri="{FF2B5EF4-FFF2-40B4-BE49-F238E27FC236}">
                <a16:creationId xmlns:a16="http://schemas.microsoft.com/office/drawing/2014/main" id="{10991FBA-1376-7845-8A2C-A4E1F1BD1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2">
            <a:extLst>
              <a:ext uri="{FF2B5EF4-FFF2-40B4-BE49-F238E27FC236}">
                <a16:creationId xmlns:a16="http://schemas.microsoft.com/office/drawing/2014/main" id="{63192903-8581-E845-94B5-6146DE5C005B}"/>
              </a:ext>
            </a:extLst>
          </p:cNvPr>
          <p:cNvSpPr txBox="1">
            <a:spLocks/>
          </p:cNvSpPr>
          <p:nvPr/>
        </p:nvSpPr>
        <p:spPr>
          <a:xfrm>
            <a:off x="395288" y="4048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Gadugi" pitchFamily="34" charset="0"/>
              <a:ea typeface="+mj-ea"/>
              <a:cs typeface="+mj-cs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769E9F2E-D9EE-5D4D-AB69-18AF8B72FD11}"/>
              </a:ext>
            </a:extLst>
          </p:cNvPr>
          <p:cNvSpPr txBox="1"/>
          <p:nvPr/>
        </p:nvSpPr>
        <p:spPr>
          <a:xfrm>
            <a:off x="-180975" y="920750"/>
            <a:ext cx="73104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s-ES" b="1" cap="small" dirty="0">
              <a:solidFill>
                <a:schemeClr val="tx2">
                  <a:lumMod val="75000"/>
                </a:schemeClr>
              </a:solidFill>
              <a:latin typeface="Gadugi" pitchFamily="34" charset="0"/>
              <a:ea typeface="Gadugi" pitchFamily="34" charset="0"/>
              <a:cs typeface="Arial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98D01A-4513-B342-87E2-0039F7F63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" y="547687"/>
            <a:ext cx="7884368" cy="5538082"/>
          </a:xfrm>
          <a:prstGeom prst="rect">
            <a:avLst/>
          </a:prstGeom>
        </p:spPr>
      </p:pic>
      <p:sp>
        <p:nvSpPr>
          <p:cNvPr id="7" name="Flecha derecha 6">
            <a:extLst>
              <a:ext uri="{FF2B5EF4-FFF2-40B4-BE49-F238E27FC236}">
                <a16:creationId xmlns:a16="http://schemas.microsoft.com/office/drawing/2014/main" id="{D93C0400-A76A-1140-B05D-2D42042D1763}"/>
              </a:ext>
            </a:extLst>
          </p:cNvPr>
          <p:cNvSpPr/>
          <p:nvPr/>
        </p:nvSpPr>
        <p:spPr>
          <a:xfrm rot="10800000">
            <a:off x="7893608" y="3715222"/>
            <a:ext cx="1088752" cy="4616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A214CEC-E842-A346-971C-63B871BAE8F2}"/>
              </a:ext>
            </a:extLst>
          </p:cNvPr>
          <p:cNvCxnSpPr/>
          <p:nvPr/>
        </p:nvCxnSpPr>
        <p:spPr>
          <a:xfrm>
            <a:off x="319088" y="3782909"/>
            <a:ext cx="741707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73769CA-208F-EA42-9143-2096CAE90E12}"/>
              </a:ext>
            </a:extLst>
          </p:cNvPr>
          <p:cNvCxnSpPr/>
          <p:nvPr/>
        </p:nvCxnSpPr>
        <p:spPr>
          <a:xfrm>
            <a:off x="319088" y="4172569"/>
            <a:ext cx="741707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D4728B4E-EF18-FE46-A944-8A6FEE77A1C4}"/>
              </a:ext>
            </a:extLst>
          </p:cNvPr>
          <p:cNvCxnSpPr>
            <a:cxnSpLocks/>
          </p:cNvCxnSpPr>
          <p:nvPr/>
        </p:nvCxnSpPr>
        <p:spPr>
          <a:xfrm>
            <a:off x="319088" y="4509120"/>
            <a:ext cx="6734175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F11E312-3B6D-9246-B4E0-CA85C1A67EAC}"/>
              </a:ext>
            </a:extLst>
          </p:cNvPr>
          <p:cNvCxnSpPr>
            <a:cxnSpLocks/>
          </p:cNvCxnSpPr>
          <p:nvPr/>
        </p:nvCxnSpPr>
        <p:spPr>
          <a:xfrm>
            <a:off x="319088" y="4869160"/>
            <a:ext cx="201647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ED57C8D-A673-5F40-B606-F52031B7E0B2}"/>
              </a:ext>
            </a:extLst>
          </p:cNvPr>
          <p:cNvSpPr txBox="1"/>
          <p:nvPr/>
        </p:nvSpPr>
        <p:spPr>
          <a:xfrm>
            <a:off x="1475656" y="5733256"/>
            <a:ext cx="734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>
                <a:solidFill>
                  <a:schemeClr val="tx2"/>
                </a:solidFill>
                <a:latin typeface="+mn-lt"/>
              </a:rPr>
              <a:t>https://www.gob.mx/inecc/articulos/presenta-inecc-el-inventario-nacional-de-emisiones-de-gases-y-compuestos-de-efecto-invernadero-1990-2019-284532?state=published</a:t>
            </a:r>
          </a:p>
        </p:txBody>
      </p:sp>
    </p:spTree>
    <p:extLst>
      <p:ext uri="{BB962C8B-B14F-4D97-AF65-F5344CB8AC3E}">
        <p14:creationId xmlns:p14="http://schemas.microsoft.com/office/powerpoint/2010/main" val="225272687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5103844-E87F-6D4C-BF0C-A2C7C033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26988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0F1E25CF-2AF0-B541-A85E-1BCC0B270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EF3027C2-ED7C-3F4C-A595-27EF4C4FB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24580" name="6 Imagen" descr="logo150.jpg">
            <a:extLst>
              <a:ext uri="{FF2B5EF4-FFF2-40B4-BE49-F238E27FC236}">
                <a16:creationId xmlns:a16="http://schemas.microsoft.com/office/drawing/2014/main" id="{8E87C689-0A94-9048-BBB9-FB3443160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9E237A0-478D-7D45-892C-AA3FADF2390A}"/>
              </a:ext>
            </a:extLst>
          </p:cNvPr>
          <p:cNvSpPr txBox="1"/>
          <p:nvPr/>
        </p:nvSpPr>
        <p:spPr>
          <a:xfrm>
            <a:off x="-252536" y="562461"/>
            <a:ext cx="10225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¿Cómo va el cumplimiento de las metas de mitigación en México</a:t>
            </a:r>
            <a:r>
              <a:rPr lang="es-MX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28254F-4B2E-F04C-AC36-E24004198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12518"/>
            <a:ext cx="5782981" cy="50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3193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5103844-E87F-6D4C-BF0C-A2C7C033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26988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0F1E25CF-2AF0-B541-A85E-1BCC0B270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EF3027C2-ED7C-3F4C-A595-27EF4C4FB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24580" name="6 Imagen" descr="logo150.jpg">
            <a:extLst>
              <a:ext uri="{FF2B5EF4-FFF2-40B4-BE49-F238E27FC236}">
                <a16:creationId xmlns:a16="http://schemas.microsoft.com/office/drawing/2014/main" id="{8E87C689-0A94-9048-BBB9-FB3443160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9E237A0-478D-7D45-892C-AA3FADF2390A}"/>
              </a:ext>
            </a:extLst>
          </p:cNvPr>
          <p:cNvSpPr txBox="1"/>
          <p:nvPr/>
        </p:nvSpPr>
        <p:spPr>
          <a:xfrm>
            <a:off x="-252536" y="562461"/>
            <a:ext cx="10225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¿Cómo va el cumplimiento de las metas de mitigación en México</a:t>
            </a:r>
            <a:r>
              <a:rPr lang="es-MX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6AFF9D5-C8BD-9745-978B-52E9789FE623}"/>
              </a:ext>
            </a:extLst>
          </p:cNvPr>
          <p:cNvSpPr txBox="1"/>
          <p:nvPr/>
        </p:nvSpPr>
        <p:spPr>
          <a:xfrm>
            <a:off x="319088" y="1157118"/>
            <a:ext cx="8716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ipo de letra del sistema regular"/>
              <a:buChar char="→"/>
            </a:pPr>
            <a:r>
              <a:rPr lang="es-MX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Cambios en las regulaciones y políticas del Sector Energético/Eléctrico en detrimento de la Transición Energética.</a:t>
            </a:r>
          </a:p>
          <a:p>
            <a:endParaRPr lang="es-MX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36FDA8B-F1A1-9547-944A-B4DC430A3970}"/>
              </a:ext>
            </a:extLst>
          </p:cNvPr>
          <p:cNvGraphicFramePr/>
          <p:nvPr/>
        </p:nvGraphicFramePr>
        <p:xfrm>
          <a:off x="1504156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818961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5103844-E87F-6D4C-BF0C-A2C7C033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26988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0F1E25CF-2AF0-B541-A85E-1BCC0B270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EF3027C2-ED7C-3F4C-A595-27EF4C4FB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24580" name="6 Imagen" descr="logo150.jpg">
            <a:extLst>
              <a:ext uri="{FF2B5EF4-FFF2-40B4-BE49-F238E27FC236}">
                <a16:creationId xmlns:a16="http://schemas.microsoft.com/office/drawing/2014/main" id="{8E87C689-0A94-9048-BBB9-FB3443160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9E237A0-478D-7D45-892C-AA3FADF2390A}"/>
              </a:ext>
            </a:extLst>
          </p:cNvPr>
          <p:cNvSpPr txBox="1"/>
          <p:nvPr/>
        </p:nvSpPr>
        <p:spPr>
          <a:xfrm>
            <a:off x="-252536" y="562461"/>
            <a:ext cx="10225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¿Cómo va el cumplimiento de las metas de mitigación en México</a:t>
            </a:r>
            <a:r>
              <a:rPr lang="es-MX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6AFF9D5-C8BD-9745-978B-52E9789FE623}"/>
              </a:ext>
            </a:extLst>
          </p:cNvPr>
          <p:cNvSpPr txBox="1"/>
          <p:nvPr/>
        </p:nvSpPr>
        <p:spPr>
          <a:xfrm>
            <a:off x="319088" y="1157118"/>
            <a:ext cx="8716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ipo de letra del sistema regular"/>
              <a:buChar char="→"/>
            </a:pPr>
            <a:r>
              <a:rPr lang="es-MX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Inadecuada e insuficiente asignación de recursos  para mitigar los efectos del cambio climático del sector energético.</a:t>
            </a:r>
          </a:p>
          <a:p>
            <a:endParaRPr lang="es-MX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36FDA8B-F1A1-9547-944A-B4DC430A3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241855"/>
              </p:ext>
            </p:extLst>
          </p:nvPr>
        </p:nvGraphicFramePr>
        <p:xfrm>
          <a:off x="539552" y="1844824"/>
          <a:ext cx="70606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4731517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3 Imagen" descr="finmar.jpg">
            <a:extLst>
              <a:ext uri="{FF2B5EF4-FFF2-40B4-BE49-F238E27FC236}">
                <a16:creationId xmlns:a16="http://schemas.microsoft.com/office/drawing/2014/main" id="{3B69788E-0076-C249-8B35-1CD3307E3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1 Título">
            <a:extLst>
              <a:ext uri="{FF2B5EF4-FFF2-40B4-BE49-F238E27FC236}">
                <a16:creationId xmlns:a16="http://schemas.microsoft.com/office/drawing/2014/main" id="{83120457-8E74-7E4F-A0A1-C1DAE5E7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913" y="3644900"/>
            <a:ext cx="3348037" cy="706438"/>
          </a:xfrm>
        </p:spPr>
        <p:txBody>
          <a:bodyPr/>
          <a:lstStyle/>
          <a:p>
            <a:pPr eaLnBrk="1" hangingPunct="1"/>
            <a:r>
              <a:rPr lang="es-MX" altLang="es-MX" sz="2000" dirty="0">
                <a:solidFill>
                  <a:srgbClr val="00632D"/>
                </a:solidFill>
              </a:rPr>
              <a:t>avelasco@cemda.org.mx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7A794F3-DDFA-8548-B620-5EF83171D4AF}"/>
              </a:ext>
            </a:extLst>
          </p:cNvPr>
          <p:cNvSpPr txBox="1"/>
          <p:nvPr/>
        </p:nvSpPr>
        <p:spPr>
          <a:xfrm>
            <a:off x="4462463" y="222002"/>
            <a:ext cx="468153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¡Gracias! </a:t>
            </a:r>
          </a:p>
          <a:p>
            <a:pPr algn="ctr" eaLnBrk="1" hangingPunct="1">
              <a:defRPr/>
            </a:pPr>
            <a:endParaRPr lang="es-MX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s-MX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Anaid Velasco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770BA7F-CE73-214A-B208-993F7E873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0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60CDBA68-27E3-D54C-81D9-12AF7C4B5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4A26C460-2135-8D41-A7A8-E9090595A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4732B545-F636-7547-9E89-1025B72B57D0}"/>
              </a:ext>
            </a:extLst>
          </p:cNvPr>
          <p:cNvSpPr txBox="1">
            <a:spLocks/>
          </p:cNvSpPr>
          <p:nvPr/>
        </p:nvSpPr>
        <p:spPr>
          <a:xfrm>
            <a:off x="395288" y="4048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Gadugi" pitchFamily="34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334AB8-951F-1246-A9CF-E7EE0C07E381}"/>
              </a:ext>
            </a:extLst>
          </p:cNvPr>
          <p:cNvSpPr txBox="1">
            <a:spLocks/>
          </p:cNvSpPr>
          <p:nvPr/>
        </p:nvSpPr>
        <p:spPr>
          <a:xfrm>
            <a:off x="925513" y="476250"/>
            <a:ext cx="6985000" cy="314166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b="1" cap="small" dirty="0">
                <a:solidFill>
                  <a:schemeClr val="accent1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	</a:t>
            </a:r>
            <a:endParaRPr lang="es-MX" sz="3700" b="1" cap="small" dirty="0">
              <a:solidFill>
                <a:srgbClr val="0054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Ebrima" pitchFamily="2" charset="0"/>
              <a:cs typeface="Ebrima" pitchFamily="2" charset="0"/>
            </a:endParaRPr>
          </a:p>
        </p:txBody>
      </p:sp>
      <p:pic>
        <p:nvPicPr>
          <p:cNvPr id="14345" name="4 Marcador de contenido" descr="PLANTILLA AIRE.jpg">
            <a:extLst>
              <a:ext uri="{FF2B5EF4-FFF2-40B4-BE49-F238E27FC236}">
                <a16:creationId xmlns:a16="http://schemas.microsoft.com/office/drawing/2014/main" id="{DFD4A365-6459-F045-B369-8CD63A078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829"/>
            <a:ext cx="91440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272058A-410C-E44A-8064-17B18AA7C389}"/>
              </a:ext>
            </a:extLst>
          </p:cNvPr>
          <p:cNvSpPr txBox="1">
            <a:spLocks/>
          </p:cNvSpPr>
          <p:nvPr/>
        </p:nvSpPr>
        <p:spPr>
          <a:xfrm>
            <a:off x="5292725" y="5013325"/>
            <a:ext cx="4283075" cy="13684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sz="2000" dirty="0">
                <a:solidFill>
                  <a:srgbClr val="002060"/>
                </a:solidFill>
                <a:latin typeface="+mn-lt"/>
                <a:ea typeface="Ebrima" pitchFamily="2" charset="0"/>
                <a:cs typeface="Ebrima" pitchFamily="2" charset="0"/>
              </a:rPr>
              <a:t>26 de Octubre de 2021</a:t>
            </a:r>
          </a:p>
        </p:txBody>
      </p:sp>
      <p:pic>
        <p:nvPicPr>
          <p:cNvPr id="15" name="6 Imagen" descr="logo150.jpg">
            <a:extLst>
              <a:ext uri="{FF2B5EF4-FFF2-40B4-BE49-F238E27FC236}">
                <a16:creationId xmlns:a16="http://schemas.microsoft.com/office/drawing/2014/main" id="{CF1EE2B6-EB95-5A49-924E-4EF5F12B6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29" y="1266523"/>
            <a:ext cx="1421881" cy="142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7067F22-2ED9-0D4D-B0B0-40EF82A59D14}"/>
              </a:ext>
            </a:extLst>
          </p:cNvPr>
          <p:cNvSpPr txBox="1"/>
          <p:nvPr/>
        </p:nvSpPr>
        <p:spPr>
          <a:xfrm>
            <a:off x="2221335" y="1381026"/>
            <a:ext cx="6941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cap="small" dirty="0">
                <a:solidFill>
                  <a:srgbClr val="002060"/>
                </a:solidFill>
                <a:latin typeface="+mn-lt"/>
                <a:ea typeface="Ayuthaya" pitchFamily="2" charset="-34"/>
                <a:cs typeface="Gautami" panose="020B0502040204020203" pitchFamily="34" charset="0"/>
              </a:rPr>
              <a:t> Estado actual del Grado de Cumplimiento de los Compromisos Nacionales e Internacionales de Mitigación suscritos por México.</a:t>
            </a:r>
            <a:endParaRPr lang="es-MX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41903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71757C-DA80-204D-8A2B-A51704BC2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26194" y="65088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368B4203-BF88-6644-A858-09F40A85D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B189338B-063F-FA47-85AC-2212DB031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16388" name="6 Imagen" descr="logo150.jpg">
            <a:extLst>
              <a:ext uri="{FF2B5EF4-FFF2-40B4-BE49-F238E27FC236}">
                <a16:creationId xmlns:a16="http://schemas.microsoft.com/office/drawing/2014/main" id="{39E47416-E0DE-3C4B-8762-B0584CD49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8 CuadroTexto">
            <a:extLst>
              <a:ext uri="{FF2B5EF4-FFF2-40B4-BE49-F238E27FC236}">
                <a16:creationId xmlns:a16="http://schemas.microsoft.com/office/drawing/2014/main" id="{F5E1062C-3D63-E64B-A4FD-57BC166A5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7626"/>
            <a:ext cx="896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s-MX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FC2CF9D1-BD66-2C44-8BD9-6AD441D3596A}"/>
              </a:ext>
            </a:extLst>
          </p:cNvPr>
          <p:cNvSpPr txBox="1">
            <a:spLocks/>
          </p:cNvSpPr>
          <p:nvPr/>
        </p:nvSpPr>
        <p:spPr>
          <a:xfrm>
            <a:off x="395288" y="4048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Gadugi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6F22B66-E7A8-0540-9BE9-34A8F83FB0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6805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5ED1D02-DC7C-824C-9B91-6750F217FE98}"/>
              </a:ext>
            </a:extLst>
          </p:cNvPr>
          <p:cNvSpPr txBox="1"/>
          <p:nvPr/>
        </p:nvSpPr>
        <p:spPr>
          <a:xfrm>
            <a:off x="669310" y="541338"/>
            <a:ext cx="8461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800" b="1" dirty="0">
                <a:solidFill>
                  <a:srgbClr val="002060"/>
                </a:solidFill>
                <a:latin typeface="+mj-lt"/>
              </a:rPr>
              <a:t>¿Qué es y por qué es importante la NDC?</a:t>
            </a:r>
          </a:p>
        </p:txBody>
      </p:sp>
    </p:spTree>
    <p:extLst>
      <p:ext uri="{BB962C8B-B14F-4D97-AF65-F5344CB8AC3E}">
        <p14:creationId xmlns:p14="http://schemas.microsoft.com/office/powerpoint/2010/main" val="122553103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71757C-DA80-204D-8A2B-A51704BC2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26194" y="65088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368B4203-BF88-6644-A858-09F40A85D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B189338B-063F-FA47-85AC-2212DB031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16388" name="6 Imagen" descr="logo150.jpg">
            <a:extLst>
              <a:ext uri="{FF2B5EF4-FFF2-40B4-BE49-F238E27FC236}">
                <a16:creationId xmlns:a16="http://schemas.microsoft.com/office/drawing/2014/main" id="{39E47416-E0DE-3C4B-8762-B0584CD49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8 CuadroTexto">
            <a:extLst>
              <a:ext uri="{FF2B5EF4-FFF2-40B4-BE49-F238E27FC236}">
                <a16:creationId xmlns:a16="http://schemas.microsoft.com/office/drawing/2014/main" id="{F5E1062C-3D63-E64B-A4FD-57BC166A5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51" y="1046962"/>
            <a:ext cx="5597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s-MX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s-MX" dirty="0">
                <a:solidFill>
                  <a:schemeClr val="tx2">
                    <a:lumMod val="50000"/>
                  </a:schemeClr>
                </a:solidFill>
                <a:latin typeface="+mn-lt"/>
                <a:cs typeface="Arial" charset="0"/>
              </a:rPr>
              <a:t>Artículo 4 Numeral 3  del Acuerdo de Paris: </a:t>
            </a: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FC2CF9D1-BD66-2C44-8BD9-6AD441D3596A}"/>
              </a:ext>
            </a:extLst>
          </p:cNvPr>
          <p:cNvSpPr txBox="1">
            <a:spLocks/>
          </p:cNvSpPr>
          <p:nvPr/>
        </p:nvSpPr>
        <p:spPr>
          <a:xfrm>
            <a:off x="395288" y="4048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Gadugi" pitchFamily="34" charset="0"/>
              <a:ea typeface="+mj-ea"/>
              <a:cs typeface="+mj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ED1D02-DC7C-824C-9B91-6750F217FE98}"/>
              </a:ext>
            </a:extLst>
          </p:cNvPr>
          <p:cNvSpPr txBox="1"/>
          <p:nvPr/>
        </p:nvSpPr>
        <p:spPr>
          <a:xfrm>
            <a:off x="669310" y="541338"/>
            <a:ext cx="8461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800" b="1" dirty="0">
                <a:solidFill>
                  <a:srgbClr val="002060"/>
                </a:solidFill>
                <a:latin typeface="+mj-lt"/>
              </a:rPr>
              <a:t>¿Qué es y por qué es importante la NDC?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AF8AF98-1CE2-5B4E-92A1-143BD4950BC2}"/>
              </a:ext>
            </a:extLst>
          </p:cNvPr>
          <p:cNvSpPr/>
          <p:nvPr/>
        </p:nvSpPr>
        <p:spPr>
          <a:xfrm>
            <a:off x="1439367" y="2920961"/>
            <a:ext cx="6336704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La contribución determinada a nivel nacional sucesiva de cada Parte </a:t>
            </a:r>
            <a:r>
              <a:rPr lang="es-MX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representará una progresión con respecto a la contribución determinada a nivel nacional que esté vigente para esa Parte </a:t>
            </a:r>
            <a:r>
              <a:rPr lang="es-MX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y reflejará la mayor ambición posible de dicha Parte, </a:t>
            </a:r>
            <a:r>
              <a:rPr lang="es-MX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teniendo en cuenta sus responsabilidades comunes pero diferenciadas y sus capacidades respectivas</a:t>
            </a:r>
            <a:r>
              <a:rPr lang="es-MX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a la luz de las diferentes circunstancias nacionales</a:t>
            </a:r>
          </a:p>
        </p:txBody>
      </p:sp>
    </p:spTree>
    <p:extLst>
      <p:ext uri="{BB962C8B-B14F-4D97-AF65-F5344CB8AC3E}">
        <p14:creationId xmlns:p14="http://schemas.microsoft.com/office/powerpoint/2010/main" val="173688559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71757C-DA80-204D-8A2B-A51704BC2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0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368B4203-BF88-6644-A858-09F40A85D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B189338B-063F-FA47-85AC-2212DB031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16388" name="6 Imagen" descr="logo150.jpg">
            <a:extLst>
              <a:ext uri="{FF2B5EF4-FFF2-40B4-BE49-F238E27FC236}">
                <a16:creationId xmlns:a16="http://schemas.microsoft.com/office/drawing/2014/main" id="{39E47416-E0DE-3C4B-8762-B0584CD49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8 CuadroTexto">
            <a:extLst>
              <a:ext uri="{FF2B5EF4-FFF2-40B4-BE49-F238E27FC236}">
                <a16:creationId xmlns:a16="http://schemas.microsoft.com/office/drawing/2014/main" id="{F5E1062C-3D63-E64B-A4FD-57BC166A5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896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s-MX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FC2CF9D1-BD66-2C44-8BD9-6AD441D3596A}"/>
              </a:ext>
            </a:extLst>
          </p:cNvPr>
          <p:cNvSpPr txBox="1">
            <a:spLocks/>
          </p:cNvSpPr>
          <p:nvPr/>
        </p:nvSpPr>
        <p:spPr>
          <a:xfrm>
            <a:off x="395288" y="4048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Gadugi" pitchFamily="34" charset="0"/>
              <a:ea typeface="+mj-ea"/>
              <a:cs typeface="+mj-cs"/>
            </a:endParaRPr>
          </a:p>
        </p:txBody>
      </p:sp>
      <p:pic>
        <p:nvPicPr>
          <p:cNvPr id="16391" name="Picture 2">
            <a:extLst>
              <a:ext uri="{FF2B5EF4-FFF2-40B4-BE49-F238E27FC236}">
                <a16:creationId xmlns:a16="http://schemas.microsoft.com/office/drawing/2014/main" id="{957E04C3-AC6B-0245-BEEA-AC881785F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" y="1128712"/>
            <a:ext cx="8685213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>
            <a:extLst>
              <a:ext uri="{FF2B5EF4-FFF2-40B4-BE49-F238E27FC236}">
                <a16:creationId xmlns:a16="http://schemas.microsoft.com/office/drawing/2014/main" id="{0D92052E-7F12-D14D-95F0-BCBA42DF00E6}"/>
              </a:ext>
            </a:extLst>
          </p:cNvPr>
          <p:cNvSpPr txBox="1"/>
          <p:nvPr/>
        </p:nvSpPr>
        <p:spPr>
          <a:xfrm>
            <a:off x="755650" y="476250"/>
            <a:ext cx="75612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200" b="1" cap="small" dirty="0">
                <a:solidFill>
                  <a:schemeClr val="tx2">
                    <a:lumMod val="75000"/>
                  </a:schemeClr>
                </a:solidFill>
                <a:latin typeface="+mj-lt"/>
                <a:ea typeface="Gadugi" pitchFamily="34" charset="0"/>
                <a:cs typeface="Arial" charset="0"/>
              </a:rPr>
              <a:t>NDC presentada en 2015 México</a:t>
            </a:r>
          </a:p>
          <a:p>
            <a:pPr algn="ctr" eaLnBrk="1" hangingPunct="1">
              <a:defRPr/>
            </a:pPr>
            <a:r>
              <a:rPr lang="es-MX" sz="2200" b="1" cap="small" dirty="0">
                <a:solidFill>
                  <a:schemeClr val="tx2">
                    <a:lumMod val="75000"/>
                  </a:schemeClr>
                </a:solidFill>
                <a:latin typeface="+mj-lt"/>
                <a:ea typeface="Gadugi" pitchFamily="34" charset="0"/>
                <a:cs typeface="Arial" charset="0"/>
              </a:rPr>
              <a:t>Metas no condicionadas (sí o sí se deben cumplir</a:t>
            </a:r>
            <a:r>
              <a:rPr lang="es-MX" sz="2400" b="1" cap="small" dirty="0">
                <a:solidFill>
                  <a:schemeClr val="tx2">
                    <a:lumMod val="75000"/>
                  </a:schemeClr>
                </a:solidFill>
                <a:latin typeface="+mj-lt"/>
                <a:ea typeface="Gadugi" pitchFamily="34" charset="0"/>
                <a:cs typeface="Arial" charset="0"/>
              </a:rPr>
              <a:t>)</a:t>
            </a:r>
            <a:endParaRPr lang="es-ES" sz="2400" b="1" cap="small" dirty="0">
              <a:solidFill>
                <a:schemeClr val="tx2">
                  <a:lumMod val="75000"/>
                </a:schemeClr>
              </a:solidFill>
              <a:latin typeface="+mj-lt"/>
              <a:ea typeface="Gadugi" pitchFamily="34" charset="0"/>
              <a:cs typeface="Arial" charset="0"/>
            </a:endParaRP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26AFFBB1-82E6-2741-AED7-3D93398B3F7E}"/>
              </a:ext>
            </a:extLst>
          </p:cNvPr>
          <p:cNvSpPr/>
          <p:nvPr/>
        </p:nvSpPr>
        <p:spPr>
          <a:xfrm>
            <a:off x="1835150" y="3141663"/>
            <a:ext cx="1296988" cy="358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764376A3-FF0F-D74C-90C9-5115506B904A}"/>
              </a:ext>
            </a:extLst>
          </p:cNvPr>
          <p:cNvSpPr/>
          <p:nvPr/>
        </p:nvSpPr>
        <p:spPr>
          <a:xfrm>
            <a:off x="1979613" y="3716338"/>
            <a:ext cx="1152525" cy="144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67573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13C72B6-4234-A641-B651-5CC340E5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0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36294458-824E-4044-90A0-02147A526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56F3B175-40BE-1E40-9C92-6AFD237D2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18436" name="6 Imagen" descr="logo150.jpg">
            <a:extLst>
              <a:ext uri="{FF2B5EF4-FFF2-40B4-BE49-F238E27FC236}">
                <a16:creationId xmlns:a16="http://schemas.microsoft.com/office/drawing/2014/main" id="{3B8AEF1B-84EB-FB4E-860F-7853AAA9D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8 CuadroTexto">
            <a:extLst>
              <a:ext uri="{FF2B5EF4-FFF2-40B4-BE49-F238E27FC236}">
                <a16:creationId xmlns:a16="http://schemas.microsoft.com/office/drawing/2014/main" id="{A1F3F276-0A78-DB4F-84A5-30392270F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896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s-MX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185DD952-4959-A24B-B8A0-29469AA7708D}"/>
              </a:ext>
            </a:extLst>
          </p:cNvPr>
          <p:cNvSpPr txBox="1">
            <a:spLocks/>
          </p:cNvSpPr>
          <p:nvPr/>
        </p:nvSpPr>
        <p:spPr>
          <a:xfrm>
            <a:off x="395288" y="4048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Gadugi" pitchFamily="34" charset="0"/>
              <a:ea typeface="+mj-ea"/>
              <a:cs typeface="+mj-cs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EC6BAB40-24B4-5349-91A9-EAA2EFCA0E71}"/>
              </a:ext>
            </a:extLst>
          </p:cNvPr>
          <p:cNvSpPr txBox="1"/>
          <p:nvPr/>
        </p:nvSpPr>
        <p:spPr>
          <a:xfrm>
            <a:off x="755650" y="476250"/>
            <a:ext cx="75612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200" b="1" cap="small" dirty="0">
                <a:solidFill>
                  <a:schemeClr val="tx2">
                    <a:lumMod val="75000"/>
                  </a:schemeClr>
                </a:solidFill>
                <a:latin typeface="Gadugi" pitchFamily="34" charset="0"/>
                <a:ea typeface="Gadugi" pitchFamily="34" charset="0"/>
                <a:cs typeface="Arial" charset="0"/>
              </a:rPr>
              <a:t>NDC Presentada en 2015 México</a:t>
            </a:r>
          </a:p>
          <a:p>
            <a:pPr eaLnBrk="1" hangingPunct="1">
              <a:defRPr/>
            </a:pPr>
            <a:r>
              <a:rPr lang="es-MX" sz="2200" b="1" cap="small" dirty="0">
                <a:solidFill>
                  <a:schemeClr val="tx2">
                    <a:lumMod val="75000"/>
                  </a:schemeClr>
                </a:solidFill>
                <a:latin typeface="Gadugi" pitchFamily="34" charset="0"/>
                <a:ea typeface="Gadugi" pitchFamily="34" charset="0"/>
                <a:cs typeface="Arial" charset="0"/>
              </a:rPr>
              <a:t>Metas no condicionadas (sí o sí se deben cumplir</a:t>
            </a:r>
            <a:r>
              <a:rPr lang="es-MX" sz="2400" b="1" cap="small" dirty="0">
                <a:solidFill>
                  <a:schemeClr val="tx2">
                    <a:lumMod val="75000"/>
                  </a:schemeClr>
                </a:solidFill>
                <a:latin typeface="Gadugi" pitchFamily="34" charset="0"/>
                <a:ea typeface="Gadugi" pitchFamily="34" charset="0"/>
                <a:cs typeface="Arial" charset="0"/>
              </a:rPr>
              <a:t>)</a:t>
            </a:r>
            <a:endParaRPr lang="es-ES" sz="2400" b="1" cap="small" dirty="0">
              <a:solidFill>
                <a:schemeClr val="tx2">
                  <a:lumMod val="75000"/>
                </a:schemeClr>
              </a:solidFill>
              <a:latin typeface="Gadugi" pitchFamily="34" charset="0"/>
              <a:ea typeface="Gadugi" pitchFamily="34" charset="0"/>
              <a:cs typeface="Arial" charset="0"/>
            </a:endParaRPr>
          </a:p>
        </p:txBody>
      </p:sp>
      <p:pic>
        <p:nvPicPr>
          <p:cNvPr id="18440" name="Picture 3">
            <a:extLst>
              <a:ext uri="{FF2B5EF4-FFF2-40B4-BE49-F238E27FC236}">
                <a16:creationId xmlns:a16="http://schemas.microsoft.com/office/drawing/2014/main" id="{3E448B32-5A76-B540-A705-1E8C47FB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8207375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>
            <a:extLst>
              <a:ext uri="{FF2B5EF4-FFF2-40B4-BE49-F238E27FC236}">
                <a16:creationId xmlns:a16="http://schemas.microsoft.com/office/drawing/2014/main" id="{D25398BA-BD67-D240-8020-C3B21C68952E}"/>
              </a:ext>
            </a:extLst>
          </p:cNvPr>
          <p:cNvSpPr/>
          <p:nvPr/>
        </p:nvSpPr>
        <p:spPr>
          <a:xfrm>
            <a:off x="2195513" y="4076700"/>
            <a:ext cx="1296987" cy="431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AE99C7-D206-F549-BE56-5CF0F272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0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F73584A2-32F1-1948-B63E-F19F45003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18203E7E-0D4F-1A40-B941-48076DF1A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20484" name="6 Imagen" descr="logo150.jpg">
            <a:extLst>
              <a:ext uri="{FF2B5EF4-FFF2-40B4-BE49-F238E27FC236}">
                <a16:creationId xmlns:a16="http://schemas.microsoft.com/office/drawing/2014/main" id="{10991FBA-1376-7845-8A2C-A4E1F1BD1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8 CuadroTexto">
            <a:extLst>
              <a:ext uri="{FF2B5EF4-FFF2-40B4-BE49-F238E27FC236}">
                <a16:creationId xmlns:a16="http://schemas.microsoft.com/office/drawing/2014/main" id="{D30EB802-231D-4241-A73D-9099DADBC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896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s-MX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63192903-8581-E845-94B5-6146DE5C005B}"/>
              </a:ext>
            </a:extLst>
          </p:cNvPr>
          <p:cNvSpPr txBox="1">
            <a:spLocks/>
          </p:cNvSpPr>
          <p:nvPr/>
        </p:nvSpPr>
        <p:spPr>
          <a:xfrm>
            <a:off x="395288" y="4048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Gadugi" pitchFamily="34" charset="0"/>
              <a:ea typeface="+mj-ea"/>
              <a:cs typeface="+mj-cs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769E9F2E-D9EE-5D4D-AB69-18AF8B72FD11}"/>
              </a:ext>
            </a:extLst>
          </p:cNvPr>
          <p:cNvSpPr txBox="1"/>
          <p:nvPr/>
        </p:nvSpPr>
        <p:spPr>
          <a:xfrm>
            <a:off x="-180975" y="920750"/>
            <a:ext cx="73104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Gadugi" pitchFamily="34" charset="0"/>
                <a:ea typeface="Gadugi" pitchFamily="34" charset="0"/>
                <a:cs typeface="Arial" charset="0"/>
              </a:rPr>
              <a:t>Para llegar a ello algunas acciones que plantea la NDC son</a:t>
            </a:r>
            <a:r>
              <a:rPr lang="es-MX" b="1" cap="small" dirty="0">
                <a:solidFill>
                  <a:schemeClr val="tx2">
                    <a:lumMod val="75000"/>
                  </a:schemeClr>
                </a:solidFill>
                <a:latin typeface="Gadugi" pitchFamily="34" charset="0"/>
                <a:ea typeface="Gadugi" pitchFamily="34" charset="0"/>
                <a:cs typeface="Arial" charset="0"/>
              </a:rPr>
              <a:t>:</a:t>
            </a:r>
            <a:endParaRPr lang="es-ES" b="1" cap="small" dirty="0">
              <a:solidFill>
                <a:schemeClr val="tx2">
                  <a:lumMod val="75000"/>
                </a:schemeClr>
              </a:solidFill>
              <a:latin typeface="Gadugi" pitchFamily="34" charset="0"/>
              <a:ea typeface="Gadugi" pitchFamily="34" charset="0"/>
              <a:cs typeface="Arial" charset="0"/>
            </a:endParaRPr>
          </a:p>
        </p:txBody>
      </p:sp>
      <p:graphicFrame>
        <p:nvGraphicFramePr>
          <p:cNvPr id="14" name="13 Diagrama">
            <a:extLst>
              <a:ext uri="{FF2B5EF4-FFF2-40B4-BE49-F238E27FC236}">
                <a16:creationId xmlns:a16="http://schemas.microsoft.com/office/drawing/2014/main" id="{B135EA20-0F8A-D243-AA13-3E70E6252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23818"/>
              </p:ext>
            </p:extLst>
          </p:nvPr>
        </p:nvGraphicFramePr>
        <p:xfrm>
          <a:off x="323528" y="908720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AE99C7-D206-F549-BE56-5CF0F272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0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F73584A2-32F1-1948-B63E-F19F45003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18203E7E-0D4F-1A40-B941-48076DF1A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20484" name="6 Imagen" descr="logo150.jpg">
            <a:extLst>
              <a:ext uri="{FF2B5EF4-FFF2-40B4-BE49-F238E27FC236}">
                <a16:creationId xmlns:a16="http://schemas.microsoft.com/office/drawing/2014/main" id="{10991FBA-1376-7845-8A2C-A4E1F1BD1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8 CuadroTexto">
            <a:extLst>
              <a:ext uri="{FF2B5EF4-FFF2-40B4-BE49-F238E27FC236}">
                <a16:creationId xmlns:a16="http://schemas.microsoft.com/office/drawing/2014/main" id="{D30EB802-231D-4241-A73D-9099DADBC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896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s-MX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63192903-8581-E845-94B5-6146DE5C005B}"/>
              </a:ext>
            </a:extLst>
          </p:cNvPr>
          <p:cNvSpPr txBox="1">
            <a:spLocks/>
          </p:cNvSpPr>
          <p:nvPr/>
        </p:nvSpPr>
        <p:spPr>
          <a:xfrm>
            <a:off x="395288" y="4048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Gadugi" pitchFamily="34" charset="0"/>
              <a:ea typeface="+mj-ea"/>
              <a:cs typeface="+mj-cs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769E9F2E-D9EE-5D4D-AB69-18AF8B72FD11}"/>
              </a:ext>
            </a:extLst>
          </p:cNvPr>
          <p:cNvSpPr txBox="1"/>
          <p:nvPr/>
        </p:nvSpPr>
        <p:spPr>
          <a:xfrm>
            <a:off x="-180975" y="920750"/>
            <a:ext cx="73104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s-ES" b="1" cap="small" dirty="0">
              <a:solidFill>
                <a:schemeClr val="tx2">
                  <a:lumMod val="75000"/>
                </a:schemeClr>
              </a:solidFill>
              <a:latin typeface="Gadugi" pitchFamily="34" charset="0"/>
              <a:ea typeface="Gadugi" pitchFamily="34" charset="0"/>
              <a:cs typeface="Arial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D6E3F5-AD5B-BC46-AB69-DF491AF79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9" y="1893789"/>
            <a:ext cx="9144000" cy="3983136"/>
          </a:xfrm>
          <a:prstGeom prst="rect">
            <a:avLst/>
          </a:prstGeom>
        </p:spPr>
      </p:pic>
      <p:sp>
        <p:nvSpPr>
          <p:cNvPr id="11" name="12 CuadroTexto">
            <a:extLst>
              <a:ext uri="{FF2B5EF4-FFF2-40B4-BE49-F238E27FC236}">
                <a16:creationId xmlns:a16="http://schemas.microsoft.com/office/drawing/2014/main" id="{FB211EA8-B32D-0E41-94C4-F9F8B5CFC99E}"/>
              </a:ext>
            </a:extLst>
          </p:cNvPr>
          <p:cNvSpPr txBox="1"/>
          <p:nvPr/>
        </p:nvSpPr>
        <p:spPr>
          <a:xfrm>
            <a:off x="319089" y="598321"/>
            <a:ext cx="8142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2400" b="1" cap="small" dirty="0">
                <a:solidFill>
                  <a:schemeClr val="tx2">
                    <a:lumMod val="75000"/>
                  </a:schemeClr>
                </a:solidFill>
                <a:latin typeface="Gadugi" pitchFamily="34" charset="0"/>
                <a:ea typeface="Gadugi" pitchFamily="34" charset="0"/>
                <a:cs typeface="Arial" charset="0"/>
              </a:rPr>
              <a:t>Las metas de la NDC de México de 2015 fueron </a:t>
            </a:r>
            <a:r>
              <a:rPr lang="es-ES" sz="2400" b="1" cap="small" dirty="0">
                <a:solidFill>
                  <a:schemeClr val="accent2">
                    <a:lumMod val="50000"/>
                  </a:schemeClr>
                </a:solidFill>
                <a:latin typeface="Gadugi" pitchFamily="34" charset="0"/>
                <a:ea typeface="Gadugi" pitchFamily="34" charset="0"/>
                <a:cs typeface="Arial" charset="0"/>
              </a:rPr>
              <a:t>Insuficientes</a:t>
            </a:r>
          </a:p>
        </p:txBody>
      </p:sp>
    </p:spTree>
    <p:extLst>
      <p:ext uri="{BB962C8B-B14F-4D97-AF65-F5344CB8AC3E}">
        <p14:creationId xmlns:p14="http://schemas.microsoft.com/office/powerpoint/2010/main" val="19771957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C940BB4-7A89-FC46-BF6B-D8B3FE66F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0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9BF55251-97FE-604E-A343-D8AEAF72D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3B4461B6-28ED-8D40-B0E7-FFD44B26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22532" name="6 Imagen" descr="logo150.jpg">
            <a:extLst>
              <a:ext uri="{FF2B5EF4-FFF2-40B4-BE49-F238E27FC236}">
                <a16:creationId xmlns:a16="http://schemas.microsoft.com/office/drawing/2014/main" id="{07E6EE17-589B-4348-8B56-2BA9C13F0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8 CuadroTexto">
            <a:extLst>
              <a:ext uri="{FF2B5EF4-FFF2-40B4-BE49-F238E27FC236}">
                <a16:creationId xmlns:a16="http://schemas.microsoft.com/office/drawing/2014/main" id="{7663E032-966E-3541-BDDE-C646A0112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3" y="712788"/>
            <a:ext cx="896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s-MX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9B422B0D-1F42-F044-86C5-E4C2D630ED03}"/>
              </a:ext>
            </a:extLst>
          </p:cNvPr>
          <p:cNvSpPr txBox="1">
            <a:spLocks/>
          </p:cNvSpPr>
          <p:nvPr/>
        </p:nvSpPr>
        <p:spPr>
          <a:xfrm>
            <a:off x="420688" y="1157288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MX" sz="19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La Evaluación de la Política Climática al 2017 encontró que: </a:t>
            </a:r>
          </a:p>
          <a:p>
            <a:pPr eaLnBrk="1" hangingPunct="1">
              <a:defRPr/>
            </a:pPr>
            <a:endParaRPr lang="es-ES" sz="28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176" name="12 Rectángulo">
            <a:extLst>
              <a:ext uri="{FF2B5EF4-FFF2-40B4-BE49-F238E27FC236}">
                <a16:creationId xmlns:a16="http://schemas.microsoft.com/office/drawing/2014/main" id="{47D1AB57-0565-F342-8316-C8A6A6361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851025"/>
            <a:ext cx="8605838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1600" b="1" dirty="0">
                <a:solidFill>
                  <a:schemeClr val="tx2"/>
                </a:solidFill>
                <a:latin typeface="+mn-lt"/>
                <a:cs typeface="Arial" charset="0"/>
              </a:rPr>
              <a:t>MITIGACIÓN</a:t>
            </a:r>
          </a:p>
          <a:p>
            <a:pPr eaLnBrk="1" hangingPunct="1">
              <a:defRPr/>
            </a:pPr>
            <a:r>
              <a:rPr lang="es-MX" sz="1600" dirty="0">
                <a:solidFill>
                  <a:schemeClr val="tx2"/>
                </a:solidFill>
                <a:latin typeface="+mn-lt"/>
                <a:cs typeface="Arial" charset="0"/>
              </a:rPr>
              <a:t>Al cierre de 2016, la información registrada muestra que se han reducido más de 30.94 millones de toneladas anuales de CO2. Presenta un avance promedio de </a:t>
            </a:r>
            <a:r>
              <a:rPr lang="es-MX" sz="1600" b="1" u="sng" dirty="0">
                <a:solidFill>
                  <a:srgbClr val="FF0000"/>
                </a:solidFill>
                <a:latin typeface="+mn-lt"/>
                <a:cs typeface="Arial" charset="0"/>
              </a:rPr>
              <a:t>35% con respecto a su meta al 2018.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s-MX" sz="160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es-MX" sz="160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s-MX" sz="1600" dirty="0">
                <a:solidFill>
                  <a:schemeClr val="tx2"/>
                </a:solidFill>
                <a:latin typeface="+mn-lt"/>
                <a:cs typeface="Arial" charset="0"/>
              </a:rPr>
              <a:t>Respecto a las emisiones de carbono negro mitigadas por año. Este indicador no presenta información para 2016; </a:t>
            </a:r>
            <a:r>
              <a:rPr lang="es-MX" sz="1600" b="1" u="sng" dirty="0">
                <a:solidFill>
                  <a:srgbClr val="FF0000"/>
                </a:solidFill>
                <a:latin typeface="+mn-lt"/>
                <a:cs typeface="Arial" charset="0"/>
              </a:rPr>
              <a:t>el dato registrado a 2015  representa un avance para esa fecha de 19%.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s-MX" sz="160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s-MX" sz="1600" b="1" dirty="0">
                <a:solidFill>
                  <a:schemeClr val="tx2"/>
                </a:solidFill>
                <a:latin typeface="+mn-lt"/>
                <a:cs typeface="Arial" charset="0"/>
              </a:rPr>
              <a:t>ADAPTACIÓN </a:t>
            </a:r>
          </a:p>
          <a:p>
            <a:pPr eaLnBrk="1" hangingPunct="1">
              <a:defRPr/>
            </a:pPr>
            <a:endParaRPr lang="es-MX" sz="1600" b="1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s-MX" sz="1600" dirty="0">
                <a:solidFill>
                  <a:schemeClr val="tx2"/>
                </a:solidFill>
                <a:latin typeface="+mn-lt"/>
                <a:cs typeface="Arial" charset="0"/>
              </a:rPr>
              <a:t>Porcentaje de avance en el desarrollo de instrumentos que contribuyan a la reducción de la vulnerabilidad de la población y de los sectores productivos del país. Este indicador presenta un </a:t>
            </a:r>
            <a:r>
              <a:rPr lang="es-MX" sz="1600" b="1" u="sng" dirty="0">
                <a:solidFill>
                  <a:srgbClr val="FF0000"/>
                </a:solidFill>
                <a:latin typeface="+mn-lt"/>
                <a:cs typeface="Arial" charset="0"/>
              </a:rPr>
              <a:t>avance de 35% con respecto a la meta de 100% establecida para 2018</a:t>
            </a:r>
            <a:r>
              <a:rPr lang="es-MX" sz="16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defRPr/>
            </a:pPr>
            <a:endParaRPr lang="es-MX" dirty="0">
              <a:latin typeface="Arial" charset="0"/>
              <a:cs typeface="Arial" charset="0"/>
            </a:endParaRPr>
          </a:p>
        </p:txBody>
      </p:sp>
      <p:sp>
        <p:nvSpPr>
          <p:cNvPr id="15" name="Título 12">
            <a:extLst>
              <a:ext uri="{FF2B5EF4-FFF2-40B4-BE49-F238E27FC236}">
                <a16:creationId xmlns:a16="http://schemas.microsoft.com/office/drawing/2014/main" id="{1497F1C7-DB4F-3544-9A5F-CC645407B17E}"/>
              </a:ext>
            </a:extLst>
          </p:cNvPr>
          <p:cNvSpPr txBox="1">
            <a:spLocks/>
          </p:cNvSpPr>
          <p:nvPr/>
        </p:nvSpPr>
        <p:spPr>
          <a:xfrm>
            <a:off x="719138" y="10525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s-ES" sz="28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4173</TotalTime>
  <Words>826</Words>
  <Application>Microsoft Macintosh PowerPoint</Application>
  <PresentationFormat>Presentación en pantalla (4:3)</PresentationFormat>
  <Paragraphs>110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Constantia</vt:lpstr>
      <vt:lpstr>Ebrima</vt:lpstr>
      <vt:lpstr>Gadugi</vt:lpstr>
      <vt:lpstr>Tipo de letra del sistema regular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avelasco@cemda.org.mx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IBM</dc:creator>
  <cp:lastModifiedBy>Microsoft Office User</cp:lastModifiedBy>
  <cp:revision>375</cp:revision>
  <dcterms:created xsi:type="dcterms:W3CDTF">2011-03-29T18:47:53Z</dcterms:created>
  <dcterms:modified xsi:type="dcterms:W3CDTF">2021-10-26T00:39:37Z</dcterms:modified>
</cp:coreProperties>
</file>