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2"/>
  </p:notesMasterIdLst>
  <p:sldIdLst>
    <p:sldId id="263" r:id="rId2"/>
    <p:sldId id="265" r:id="rId3"/>
    <p:sldId id="256" r:id="rId4"/>
    <p:sldId id="269" r:id="rId5"/>
    <p:sldId id="257" r:id="rId6"/>
    <p:sldId id="270" r:id="rId7"/>
    <p:sldId id="258" r:id="rId8"/>
    <p:sldId id="259" r:id="rId9"/>
    <p:sldId id="271" r:id="rId10"/>
    <p:sldId id="266" r:id="rId11"/>
    <p:sldId id="267" r:id="rId12"/>
    <p:sldId id="273" r:id="rId13"/>
    <p:sldId id="274" r:id="rId14"/>
    <p:sldId id="277" r:id="rId15"/>
    <p:sldId id="278" r:id="rId16"/>
    <p:sldId id="268" r:id="rId17"/>
    <p:sldId id="260" r:id="rId18"/>
    <p:sldId id="264" r:id="rId19"/>
    <p:sldId id="272" r:id="rId20"/>
    <p:sldId id="262" r:id="rId21"/>
  </p:sldIdLst>
  <p:sldSz cx="9144000" cy="5143500" type="screen16x9"/>
  <p:notesSz cx="6858000" cy="9144000"/>
  <p:embeddedFontLst>
    <p:embeddedFont>
      <p:font typeface="Nunito" pitchFamily="2" charset="0"/>
      <p:regular r:id="rId23"/>
      <p:bold r:id="rId24"/>
      <p:italic r:id="rId25"/>
      <p:boldItalic r:id="rId26"/>
    </p:embeddedFont>
    <p:embeddedFont>
      <p:font typeface="Nunito Black" pitchFamily="2" charset="0"/>
      <p:bold r:id="rId27"/>
      <p:boldItalic r:id="rId28"/>
    </p:embeddedFont>
    <p:embeddedFont>
      <p:font typeface="Roboto" panose="02000000000000000000" pitchFamily="2" charset="0"/>
      <p:regular r:id="rId29"/>
      <p:bold r:id="rId30"/>
      <p:italic r:id="rId31"/>
      <p:boldItalic r:id="rId32"/>
    </p:embeddedFont>
    <p:embeddedFont>
      <p:font typeface="Roboto Black" panose="02000000000000000000" pitchFamily="2" charset="0"/>
      <p:bold r:id="rId33"/>
      <p:boldItalic r:id="rId34"/>
    </p:embeddedFont>
    <p:embeddedFont>
      <p:font typeface="Roboto Medium"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1024" y="1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linki\OneDrive\Documentos\CERCA\Toledo%20-%20Reporte%20ICF%20-%202021\Toledo%20-%20INVENTARIO%20CO2%202019%20-%20CERCA%20202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inki\OneDrive\Documentos\CERCA\Toledo%20-%20Reporte%20ICF%20-%202021\Toledo%20-%20INVENTARIO%20CO2%202019%20-%20CERCA%20202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12358364866793"/>
          <c:y val="0.15453825497246371"/>
          <c:w val="0.42771728355041189"/>
          <c:h val="0.7884725739620716"/>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CB7-41CD-B44D-533840D5473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CB7-41CD-B44D-533840D5473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CB7-41CD-B44D-533840D5473B}"/>
              </c:ext>
            </c:extLst>
          </c:dPt>
          <c:dLbls>
            <c:delete val="1"/>
          </c:dLbls>
          <c:cat>
            <c:strRef>
              <c:f>Hoja1!$G$23:$G$25</c:f>
              <c:strCache>
                <c:ptCount val="3"/>
                <c:pt idx="0">
                  <c:v>Transporte</c:v>
                </c:pt>
                <c:pt idx="1">
                  <c:v>Electricidad</c:v>
                </c:pt>
                <c:pt idx="2">
                  <c:v>Gas LP </c:v>
                </c:pt>
              </c:strCache>
            </c:strRef>
          </c:cat>
          <c:val>
            <c:numRef>
              <c:f>Hoja1!$H$23:$H$25</c:f>
              <c:numCache>
                <c:formatCode>General</c:formatCode>
                <c:ptCount val="3"/>
              </c:numCache>
            </c:numRef>
          </c:val>
          <c:extLst>
            <c:ext xmlns:c16="http://schemas.microsoft.com/office/drawing/2014/chart" uri="{C3380CC4-5D6E-409C-BE32-E72D297353CC}">
              <c16:uniqueId val="{00000006-ACB7-41CD-B44D-533840D5473B}"/>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ACB7-41CD-B44D-533840D5473B}"/>
              </c:ext>
            </c:extLst>
          </c:dPt>
          <c:dPt>
            <c:idx val="1"/>
            <c:bubble3D val="0"/>
            <c:spPr>
              <a:solidFill>
                <a:srgbClr val="36A692"/>
              </a:solidFill>
              <a:ln w="19050">
                <a:solidFill>
                  <a:schemeClr val="lt1"/>
                </a:solidFill>
              </a:ln>
              <a:effectLst/>
            </c:spPr>
            <c:extLst>
              <c:ext xmlns:c16="http://schemas.microsoft.com/office/drawing/2014/chart" uri="{C3380CC4-5D6E-409C-BE32-E72D297353CC}">
                <c16:uniqueId val="{0000000A-ACB7-41CD-B44D-533840D5473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ACB7-41CD-B44D-533840D5473B}"/>
              </c:ext>
            </c:extLst>
          </c:dPt>
          <c:dLbls>
            <c:dLbl>
              <c:idx val="0"/>
              <c:layout>
                <c:manualLayout>
                  <c:x val="0.11686220381872556"/>
                  <c:y val="-0.10137865141217821"/>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ACB7-41CD-B44D-533840D5473B}"/>
                </c:ext>
              </c:extLst>
            </c:dLbl>
            <c:dLbl>
              <c:idx val="1"/>
              <c:layout>
                <c:manualLayout>
                  <c:x val="-0.11836043720101691"/>
                  <c:y val="-7.7983578009367852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ACB7-41CD-B44D-533840D5473B}"/>
                </c:ext>
              </c:extLst>
            </c:dLbl>
            <c:dLbl>
              <c:idx val="2"/>
              <c:layout>
                <c:manualLayout>
                  <c:x val="-5.9929335291654682E-3"/>
                  <c:y val="-0.11957481961436404"/>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ACB7-41CD-B44D-533840D5473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s-MX"/>
              </a:p>
            </c:txPr>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Hoja1!$G$23:$G$25</c:f>
              <c:strCache>
                <c:ptCount val="3"/>
                <c:pt idx="0">
                  <c:v>Transporte</c:v>
                </c:pt>
                <c:pt idx="1">
                  <c:v>Electricidad</c:v>
                </c:pt>
                <c:pt idx="2">
                  <c:v>Gas LP </c:v>
                </c:pt>
              </c:strCache>
            </c:strRef>
          </c:cat>
          <c:val>
            <c:numRef>
              <c:f>Hoja1!$I$23:$I$25</c:f>
              <c:numCache>
                <c:formatCode>General</c:formatCode>
                <c:ptCount val="3"/>
                <c:pt idx="0">
                  <c:v>2084.3792630862786</c:v>
                </c:pt>
                <c:pt idx="1">
                  <c:v>2173.8291909999998</c:v>
                </c:pt>
                <c:pt idx="2">
                  <c:v>217.76177133969202</c:v>
                </c:pt>
              </c:numCache>
            </c:numRef>
          </c:val>
          <c:extLst>
            <c:ext xmlns:c16="http://schemas.microsoft.com/office/drawing/2014/chart" uri="{C3380CC4-5D6E-409C-BE32-E72D297353CC}">
              <c16:uniqueId val="{0000000D-ACB7-41CD-B44D-533840D5473B}"/>
            </c:ext>
          </c:extLst>
        </c:ser>
        <c:dLbls>
          <c:showLegendKey val="0"/>
          <c:showVal val="0"/>
          <c:showCatName val="1"/>
          <c:showSerName val="0"/>
          <c:showPercent val="1"/>
          <c:showBubbleSize val="0"/>
          <c:showLeaderLines val="1"/>
        </c:dLbls>
        <c:firstSliceAng val="0"/>
        <c:holeSize val="3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MX"/>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21998720893234"/>
          <c:y val="6.3584667412149895E-2"/>
          <c:w val="0.50556262582690159"/>
          <c:h val="0.84089973146420283"/>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139-4AE7-BA75-3DCCBAC3ACC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139-4AE7-BA75-3DCCBAC3ACC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139-4AE7-BA75-3DCCBAC3ACC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139-4AE7-BA75-3DCCBAC3ACC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139-4AE7-BA75-3DCCBAC3ACC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139-4AE7-BA75-3DCCBAC3ACC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139-4AE7-BA75-3DCCBAC3ACC1}"/>
              </c:ext>
            </c:extLst>
          </c:dPt>
          <c:dLbls>
            <c:dLbl>
              <c:idx val="0"/>
              <c:layout>
                <c:manualLayout>
                  <c:x val="0.12788878535535492"/>
                  <c:y val="-3.066250132093915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139-4AE7-BA75-3DCCBAC3ACC1}"/>
                </c:ext>
              </c:extLst>
            </c:dLbl>
            <c:dLbl>
              <c:idx val="1"/>
              <c:layout>
                <c:manualLayout>
                  <c:x val="-0.12649868986236196"/>
                  <c:y val="-4.245577105976178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0139-4AE7-BA75-3DCCBAC3ACC1}"/>
                </c:ext>
              </c:extLst>
            </c:dLbl>
            <c:dLbl>
              <c:idx val="2"/>
              <c:layout>
                <c:manualLayout>
                  <c:x val="-0.13761945380630586"/>
                  <c:y val="-2.122788552988089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0139-4AE7-BA75-3DCCBAC3ACC1}"/>
                </c:ext>
              </c:extLst>
            </c:dLbl>
            <c:dLbl>
              <c:idx val="3"/>
              <c:layout>
                <c:manualLayout>
                  <c:x val="4.1702864789789698E-2"/>
                  <c:y val="0.11085673554493357"/>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0139-4AE7-BA75-3DCCBAC3ACC1}"/>
                </c:ext>
              </c:extLst>
            </c:dLbl>
            <c:dLbl>
              <c:idx val="4"/>
              <c:layout>
                <c:manualLayout>
                  <c:x val="-0.21268461042792722"/>
                  <c:y val="-0.1105530820642567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0139-4AE7-BA75-3DCCBAC3ACC1}"/>
                </c:ext>
              </c:extLst>
            </c:dLbl>
            <c:dLbl>
              <c:idx val="5"/>
              <c:layout>
                <c:manualLayout>
                  <c:x val="-9.3136398030530268E-2"/>
                  <c:y val="-0.13444327502257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0139-4AE7-BA75-3DCCBAC3ACC1}"/>
                </c:ext>
              </c:extLst>
            </c:dLbl>
            <c:dLbl>
              <c:idx val="6"/>
              <c:layout>
                <c:manualLayout>
                  <c:x val="-1.3900954929930392E-3"/>
                  <c:y val="-0.11085673554493357"/>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0139-4AE7-BA75-3DCCBAC3ACC1}"/>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s-MX"/>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Hoja1!$E$64:$E$70</c:f>
              <c:strCache>
                <c:ptCount val="7"/>
                <c:pt idx="0">
                  <c:v>Transporte</c:v>
                </c:pt>
                <c:pt idx="1">
                  <c:v>Electricidad</c:v>
                </c:pt>
                <c:pt idx="2">
                  <c:v>Gas LP</c:v>
                </c:pt>
                <c:pt idx="3">
                  <c:v>Pavimentación asfáltica</c:v>
                </c:pt>
                <c:pt idx="4">
                  <c:v>Emisiones fugitivas halocarburos</c:v>
                </c:pt>
                <c:pt idx="5">
                  <c:v>USCUSS</c:v>
                </c:pt>
                <c:pt idx="6">
                  <c:v>Desechos</c:v>
                </c:pt>
              </c:strCache>
            </c:strRef>
          </c:cat>
          <c:val>
            <c:numRef>
              <c:f>Hoja1!$F$64:$F$70</c:f>
              <c:numCache>
                <c:formatCode>General</c:formatCode>
                <c:ptCount val="7"/>
                <c:pt idx="0">
                  <c:v>0.52659999999999996</c:v>
                </c:pt>
                <c:pt idx="1">
                  <c:v>0.35639999999999999</c:v>
                </c:pt>
                <c:pt idx="2">
                  <c:v>4.2799999999999998E-2</c:v>
                </c:pt>
                <c:pt idx="3">
                  <c:v>1E-3</c:v>
                </c:pt>
                <c:pt idx="4">
                  <c:v>1.6000000000000001E-3</c:v>
                </c:pt>
                <c:pt idx="5">
                  <c:v>1.17E-2</c:v>
                </c:pt>
                <c:pt idx="6">
                  <c:v>0.06</c:v>
                </c:pt>
              </c:numCache>
            </c:numRef>
          </c:val>
          <c:extLst>
            <c:ext xmlns:c16="http://schemas.microsoft.com/office/drawing/2014/chart" uri="{C3380CC4-5D6E-409C-BE32-E72D297353CC}">
              <c16:uniqueId val="{0000000E-0139-4AE7-BA75-3DCCBAC3ACC1}"/>
            </c:ext>
          </c:extLst>
        </c:ser>
        <c:dLbls>
          <c:showLegendKey val="0"/>
          <c:showVal val="0"/>
          <c:showCatName val="1"/>
          <c:showSerName val="0"/>
          <c:showPercent val="1"/>
          <c:showBubbleSize val="0"/>
          <c:showLeaderLines val="1"/>
        </c:dLbls>
        <c:firstSliceAng val="0"/>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MX"/>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0.02606</cdr:x>
      <cdr:y>0.10694</cdr:y>
    </cdr:from>
    <cdr:to>
      <cdr:x>0.48257</cdr:x>
      <cdr:y>0.30347</cdr:y>
    </cdr:to>
    <cdr:sp macro="" textlink="">
      <cdr:nvSpPr>
        <cdr:cNvPr id="2" name="CuadroTexto 1">
          <a:extLst xmlns:a="http://schemas.openxmlformats.org/drawingml/2006/main">
            <a:ext uri="{FF2B5EF4-FFF2-40B4-BE49-F238E27FC236}">
              <a16:creationId xmlns:a16="http://schemas.microsoft.com/office/drawing/2014/main" id="{095BCE2E-7049-4AF9-B9DB-5C73BA773DC1}"/>
            </a:ext>
          </a:extLst>
        </cdr:cNvPr>
        <cdr:cNvSpPr txBox="1"/>
      </cdr:nvSpPr>
      <cdr:spPr>
        <a:xfrm xmlns:a="http://schemas.openxmlformats.org/drawingml/2006/main">
          <a:off x="127648" y="372526"/>
          <a:ext cx="2236108" cy="6846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1050" b="1" dirty="0"/>
            <a:t>Emisiones</a:t>
          </a:r>
          <a:r>
            <a:rPr lang="es-MX" sz="1050" b="1" baseline="0" dirty="0"/>
            <a:t> 2019</a:t>
          </a:r>
        </a:p>
        <a:p xmlns:a="http://schemas.openxmlformats.org/drawingml/2006/main">
          <a:r>
            <a:rPr lang="es-MX" sz="1050" b="1" baseline="0" dirty="0"/>
            <a:t>Total BCS: 4 4756 GgCO</a:t>
          </a:r>
          <a:r>
            <a:rPr lang="es-MX" sz="800" b="1" baseline="0" dirty="0"/>
            <a:t>2 </a:t>
          </a:r>
          <a:r>
            <a:rPr lang="es-MX" sz="1050" b="1" baseline="0" dirty="0" err="1"/>
            <a:t>eq</a:t>
          </a:r>
          <a:endParaRPr lang="es-MX" sz="105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0.30321</cdr:x>
      <cdr:y>0.40752</cdr:y>
    </cdr:from>
    <cdr:to>
      <cdr:x>0.67246</cdr:x>
      <cdr:y>0.78882</cdr:y>
    </cdr:to>
    <cdr:sp macro="" textlink="">
      <cdr:nvSpPr>
        <cdr:cNvPr id="2" name="CuadroTexto 1">
          <a:extLst xmlns:a="http://schemas.openxmlformats.org/drawingml/2006/main">
            <a:ext uri="{FF2B5EF4-FFF2-40B4-BE49-F238E27FC236}">
              <a16:creationId xmlns:a16="http://schemas.microsoft.com/office/drawing/2014/main" id="{095BCE2E-7049-4AF9-B9DB-5C73BA773DC1}"/>
            </a:ext>
          </a:extLst>
        </cdr:cNvPr>
        <cdr:cNvSpPr txBox="1"/>
      </cdr:nvSpPr>
      <cdr:spPr>
        <a:xfrm xmlns:a="http://schemas.openxmlformats.org/drawingml/2006/main">
          <a:off x="2101235" y="1466393"/>
          <a:ext cx="2558891" cy="13720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s-MX" sz="1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84036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a032eb14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ca032eb14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a11684e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a11684e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9258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d236974d90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d236974d90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7376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ca032eb140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ca032eb14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1835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a032eb14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ca032eb14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a032eb14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ca032eb14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48306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a032eb14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ca032eb14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60842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ca032eb140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ca032eb140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ca032eb14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ca032eb14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ca032eb14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ca032eb14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5630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ortada"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
        <p:nvSpPr>
          <p:cNvPr id="11" name="Google Shape;11;p2"/>
          <p:cNvSpPr/>
          <p:nvPr/>
        </p:nvSpPr>
        <p:spPr>
          <a:xfrm>
            <a:off x="0" y="0"/>
            <a:ext cx="9144000" cy="5143500"/>
          </a:xfrm>
          <a:prstGeom prst="rect">
            <a:avLst/>
          </a:prstGeom>
          <a:solidFill>
            <a:srgbClr val="00A3E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12;p2"/>
          <p:cNvPicPr preferRelativeResize="0"/>
          <p:nvPr/>
        </p:nvPicPr>
        <p:blipFill>
          <a:blip r:embed="rId2">
            <a:alphaModFix amt="27000"/>
          </a:blip>
          <a:stretch>
            <a:fillRect/>
          </a:stretch>
        </p:blipFill>
        <p:spPr>
          <a:xfrm>
            <a:off x="-1407300" y="712975"/>
            <a:ext cx="6798576" cy="5836200"/>
          </a:xfrm>
          <a:prstGeom prst="rect">
            <a:avLst/>
          </a:prstGeom>
          <a:noFill/>
          <a:ln>
            <a:noFill/>
          </a:ln>
        </p:spPr>
      </p:pic>
      <p:sp>
        <p:nvSpPr>
          <p:cNvPr id="13" name="Google Shape;13;p2"/>
          <p:cNvSpPr txBox="1">
            <a:spLocks noGrp="1"/>
          </p:cNvSpPr>
          <p:nvPr>
            <p:ph type="title"/>
          </p:nvPr>
        </p:nvSpPr>
        <p:spPr>
          <a:xfrm>
            <a:off x="3540225" y="416500"/>
            <a:ext cx="5329200" cy="2499000"/>
          </a:xfrm>
          <a:prstGeom prst="rect">
            <a:avLst/>
          </a:prstGeom>
          <a:noFill/>
          <a:ln>
            <a:noFill/>
          </a:ln>
        </p:spPr>
        <p:txBody>
          <a:bodyPr spcFirstLastPara="1" wrap="square" lIns="91425" tIns="91425" rIns="91425" bIns="91425" anchor="b" anchorCtr="0">
            <a:noAutofit/>
          </a:bodyPr>
          <a:lstStyle>
            <a:lvl1pPr lvl="0" algn="r">
              <a:spcBef>
                <a:spcPts val="0"/>
              </a:spcBef>
              <a:spcAft>
                <a:spcPts val="0"/>
              </a:spcAft>
              <a:buClr>
                <a:srgbClr val="FFFFFF"/>
              </a:buClr>
              <a:buSzPts val="3100"/>
              <a:buFont typeface="Nunito"/>
              <a:buNone/>
              <a:defRPr sz="3100" b="1">
                <a:solidFill>
                  <a:srgbClr val="FFFFFF"/>
                </a:solidFill>
                <a:latin typeface="Nunito"/>
                <a:ea typeface="Nunito"/>
                <a:cs typeface="Nunito"/>
                <a:sym typeface="Nunito"/>
              </a:defRPr>
            </a:lvl1pPr>
            <a:lvl2pPr lvl="1" algn="r">
              <a:spcBef>
                <a:spcPts val="0"/>
              </a:spcBef>
              <a:spcAft>
                <a:spcPts val="0"/>
              </a:spcAft>
              <a:buClr>
                <a:srgbClr val="FFFFFF"/>
              </a:buClr>
              <a:buSzPts val="3100"/>
              <a:buFont typeface="Nunito"/>
              <a:buNone/>
              <a:defRPr sz="3100" b="1">
                <a:solidFill>
                  <a:srgbClr val="FFFFFF"/>
                </a:solidFill>
                <a:latin typeface="Nunito"/>
                <a:ea typeface="Nunito"/>
                <a:cs typeface="Nunito"/>
                <a:sym typeface="Nunito"/>
              </a:defRPr>
            </a:lvl2pPr>
            <a:lvl3pPr lvl="2" algn="r">
              <a:spcBef>
                <a:spcPts val="0"/>
              </a:spcBef>
              <a:spcAft>
                <a:spcPts val="0"/>
              </a:spcAft>
              <a:buClr>
                <a:srgbClr val="FFFFFF"/>
              </a:buClr>
              <a:buSzPts val="3100"/>
              <a:buFont typeface="Nunito"/>
              <a:buNone/>
              <a:defRPr sz="3100" b="1">
                <a:solidFill>
                  <a:srgbClr val="FFFFFF"/>
                </a:solidFill>
                <a:latin typeface="Nunito"/>
                <a:ea typeface="Nunito"/>
                <a:cs typeface="Nunito"/>
                <a:sym typeface="Nunito"/>
              </a:defRPr>
            </a:lvl3pPr>
            <a:lvl4pPr lvl="3" algn="r">
              <a:spcBef>
                <a:spcPts val="0"/>
              </a:spcBef>
              <a:spcAft>
                <a:spcPts val="0"/>
              </a:spcAft>
              <a:buClr>
                <a:srgbClr val="FFFFFF"/>
              </a:buClr>
              <a:buSzPts val="3100"/>
              <a:buFont typeface="Nunito"/>
              <a:buNone/>
              <a:defRPr sz="3100" b="1">
                <a:solidFill>
                  <a:srgbClr val="FFFFFF"/>
                </a:solidFill>
                <a:latin typeface="Nunito"/>
                <a:ea typeface="Nunito"/>
                <a:cs typeface="Nunito"/>
                <a:sym typeface="Nunito"/>
              </a:defRPr>
            </a:lvl4pPr>
            <a:lvl5pPr lvl="4" algn="r">
              <a:spcBef>
                <a:spcPts val="0"/>
              </a:spcBef>
              <a:spcAft>
                <a:spcPts val="0"/>
              </a:spcAft>
              <a:buClr>
                <a:srgbClr val="FFFFFF"/>
              </a:buClr>
              <a:buSzPts val="3100"/>
              <a:buFont typeface="Nunito"/>
              <a:buNone/>
              <a:defRPr sz="3100" b="1">
                <a:solidFill>
                  <a:srgbClr val="FFFFFF"/>
                </a:solidFill>
                <a:latin typeface="Nunito"/>
                <a:ea typeface="Nunito"/>
                <a:cs typeface="Nunito"/>
                <a:sym typeface="Nunito"/>
              </a:defRPr>
            </a:lvl5pPr>
            <a:lvl6pPr lvl="5" algn="r">
              <a:spcBef>
                <a:spcPts val="0"/>
              </a:spcBef>
              <a:spcAft>
                <a:spcPts val="0"/>
              </a:spcAft>
              <a:buClr>
                <a:srgbClr val="FFFFFF"/>
              </a:buClr>
              <a:buSzPts val="3100"/>
              <a:buFont typeface="Nunito"/>
              <a:buNone/>
              <a:defRPr sz="3100" b="1">
                <a:solidFill>
                  <a:srgbClr val="FFFFFF"/>
                </a:solidFill>
                <a:latin typeface="Nunito"/>
                <a:ea typeface="Nunito"/>
                <a:cs typeface="Nunito"/>
                <a:sym typeface="Nunito"/>
              </a:defRPr>
            </a:lvl6pPr>
            <a:lvl7pPr lvl="6" algn="r">
              <a:spcBef>
                <a:spcPts val="0"/>
              </a:spcBef>
              <a:spcAft>
                <a:spcPts val="0"/>
              </a:spcAft>
              <a:buClr>
                <a:srgbClr val="FFFFFF"/>
              </a:buClr>
              <a:buSzPts val="3100"/>
              <a:buFont typeface="Nunito"/>
              <a:buNone/>
              <a:defRPr sz="3100" b="1">
                <a:solidFill>
                  <a:srgbClr val="FFFFFF"/>
                </a:solidFill>
                <a:latin typeface="Nunito"/>
                <a:ea typeface="Nunito"/>
                <a:cs typeface="Nunito"/>
                <a:sym typeface="Nunito"/>
              </a:defRPr>
            </a:lvl7pPr>
            <a:lvl8pPr lvl="7" algn="r">
              <a:spcBef>
                <a:spcPts val="0"/>
              </a:spcBef>
              <a:spcAft>
                <a:spcPts val="0"/>
              </a:spcAft>
              <a:buClr>
                <a:srgbClr val="FFFFFF"/>
              </a:buClr>
              <a:buSzPts val="3100"/>
              <a:buFont typeface="Nunito"/>
              <a:buNone/>
              <a:defRPr sz="3100" b="1">
                <a:solidFill>
                  <a:srgbClr val="FFFFFF"/>
                </a:solidFill>
                <a:latin typeface="Nunito"/>
                <a:ea typeface="Nunito"/>
                <a:cs typeface="Nunito"/>
                <a:sym typeface="Nunito"/>
              </a:defRPr>
            </a:lvl8pPr>
            <a:lvl9pPr lvl="8" algn="r">
              <a:spcBef>
                <a:spcPts val="0"/>
              </a:spcBef>
              <a:spcAft>
                <a:spcPts val="0"/>
              </a:spcAft>
              <a:buClr>
                <a:srgbClr val="FFFFFF"/>
              </a:buClr>
              <a:buSzPts val="3100"/>
              <a:buFont typeface="Nunito"/>
              <a:buNone/>
              <a:defRPr sz="3100" b="1">
                <a:solidFill>
                  <a:srgbClr val="FFFFFF"/>
                </a:solidFill>
                <a:latin typeface="Nunito"/>
                <a:ea typeface="Nunito"/>
                <a:cs typeface="Nunito"/>
                <a:sym typeface="Nunito"/>
              </a:defRPr>
            </a:lvl9pPr>
          </a:lstStyle>
          <a:p>
            <a:endParaRPr/>
          </a:p>
        </p:txBody>
      </p:sp>
      <p:sp>
        <p:nvSpPr>
          <p:cNvPr id="14" name="Google Shape;14;p2"/>
          <p:cNvSpPr txBox="1">
            <a:spLocks noGrp="1"/>
          </p:cNvSpPr>
          <p:nvPr>
            <p:ph type="subTitle" idx="1"/>
          </p:nvPr>
        </p:nvSpPr>
        <p:spPr>
          <a:xfrm>
            <a:off x="4316425" y="3000675"/>
            <a:ext cx="4562400" cy="1022400"/>
          </a:xfrm>
          <a:prstGeom prst="rect">
            <a:avLst/>
          </a:prstGeom>
          <a:noFill/>
          <a:ln>
            <a:noFill/>
          </a:ln>
        </p:spPr>
        <p:txBody>
          <a:bodyPr spcFirstLastPara="1" wrap="square" lIns="91425" tIns="91425" rIns="91425" bIns="91425" anchor="t" anchorCtr="0">
            <a:noAutofit/>
          </a:bodyPr>
          <a:lstStyle>
            <a:lvl1pPr lvl="0" algn="r">
              <a:spcBef>
                <a:spcPts val="0"/>
              </a:spcBef>
              <a:spcAft>
                <a:spcPts val="0"/>
              </a:spcAft>
              <a:buClr>
                <a:srgbClr val="0050B5"/>
              </a:buClr>
              <a:buSzPts val="1800"/>
              <a:buFont typeface="Roboto"/>
              <a:buNone/>
              <a:defRPr sz="1800" b="1">
                <a:solidFill>
                  <a:srgbClr val="0050B5"/>
                </a:solidFill>
                <a:latin typeface="Roboto"/>
                <a:ea typeface="Roboto"/>
                <a:cs typeface="Roboto"/>
                <a:sym typeface="Roboto"/>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evelación de cifra corta">
  <p:cSld name="BIG_NUMBER">
    <p:spTree>
      <p:nvGrpSpPr>
        <p:cNvPr id="1" name="Shape 82"/>
        <p:cNvGrpSpPr/>
        <p:nvPr/>
      </p:nvGrpSpPr>
      <p:grpSpPr>
        <a:xfrm>
          <a:off x="0" y="0"/>
          <a:ext cx="0" cy="0"/>
          <a:chOff x="0" y="0"/>
          <a:chExt cx="0" cy="0"/>
        </a:xfrm>
      </p:grpSpPr>
      <p:sp>
        <p:nvSpPr>
          <p:cNvPr id="83" name="Google Shape;8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
        <p:nvSpPr>
          <p:cNvPr id="84" name="Google Shape;84;p12"/>
          <p:cNvSpPr/>
          <p:nvPr/>
        </p:nvSpPr>
        <p:spPr>
          <a:xfrm>
            <a:off x="0" y="1180175"/>
            <a:ext cx="5968200" cy="3963300"/>
          </a:xfrm>
          <a:prstGeom prst="rect">
            <a:avLst/>
          </a:prstGeom>
          <a:solidFill>
            <a:srgbClr val="005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b="1">
              <a:solidFill>
                <a:srgbClr val="2CD5C4"/>
              </a:solidFill>
              <a:latin typeface="Nunito"/>
              <a:ea typeface="Nunito"/>
              <a:cs typeface="Nunito"/>
              <a:sym typeface="Nunito"/>
            </a:endParaRPr>
          </a:p>
        </p:txBody>
      </p:sp>
      <p:sp>
        <p:nvSpPr>
          <p:cNvPr id="85" name="Google Shape;85;p12"/>
          <p:cNvSpPr/>
          <p:nvPr/>
        </p:nvSpPr>
        <p:spPr>
          <a:xfrm>
            <a:off x="-383995" y="821168"/>
            <a:ext cx="4571700" cy="55800"/>
          </a:xfrm>
          <a:prstGeom prst="round2DiagRect">
            <a:avLst>
              <a:gd name="adj1" fmla="val 50000"/>
              <a:gd name="adj2" fmla="val 50000"/>
            </a:avLst>
          </a:pr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2"/>
          <p:cNvSpPr/>
          <p:nvPr/>
        </p:nvSpPr>
        <p:spPr>
          <a:xfrm>
            <a:off x="-1092945" y="1066931"/>
            <a:ext cx="4571700" cy="55800"/>
          </a:xfrm>
          <a:prstGeom prst="round2DiagRect">
            <a:avLst>
              <a:gd name="adj1" fmla="val 50000"/>
              <a:gd name="adj2" fmla="val 50000"/>
            </a:avLst>
          </a:prstGeom>
          <a:solidFill>
            <a:srgbClr val="00A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2"/>
          <p:cNvSpPr/>
          <p:nvPr/>
        </p:nvSpPr>
        <p:spPr>
          <a:xfrm>
            <a:off x="1396530" y="944056"/>
            <a:ext cx="4571700" cy="55800"/>
          </a:xfrm>
          <a:prstGeom prst="round2DiagRect">
            <a:avLst>
              <a:gd name="adj1" fmla="val 50000"/>
              <a:gd name="adj2" fmla="val 50000"/>
            </a:avLst>
          </a:prstGeom>
          <a:solidFill>
            <a:srgbClr val="005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2"/>
          <p:cNvSpPr txBox="1">
            <a:spLocks noGrp="1"/>
          </p:cNvSpPr>
          <p:nvPr>
            <p:ph type="body" idx="1"/>
          </p:nvPr>
        </p:nvSpPr>
        <p:spPr>
          <a:xfrm>
            <a:off x="170375" y="1363075"/>
            <a:ext cx="5584800" cy="35685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Clr>
                <a:srgbClr val="2CD5C4"/>
              </a:buClr>
              <a:buSzPts val="1500"/>
              <a:buFont typeface="Roboto"/>
              <a:buChar char="●"/>
              <a:defRPr sz="1500" b="1">
                <a:solidFill>
                  <a:srgbClr val="2CD5C4"/>
                </a:solidFill>
                <a:latin typeface="Roboto"/>
                <a:ea typeface="Roboto"/>
                <a:cs typeface="Roboto"/>
                <a:sym typeface="Roboto"/>
              </a:defRPr>
            </a:lvl1pPr>
            <a:lvl2pPr marL="914400" lvl="1" indent="-323850">
              <a:spcBef>
                <a:spcPts val="0"/>
              </a:spcBef>
              <a:spcAft>
                <a:spcPts val="0"/>
              </a:spcAft>
              <a:buClr>
                <a:srgbClr val="2CD5C4"/>
              </a:buClr>
              <a:buSzPts val="1500"/>
              <a:buFont typeface="Roboto"/>
              <a:buChar char="○"/>
              <a:defRPr sz="1500" b="1">
                <a:solidFill>
                  <a:srgbClr val="2CD5C4"/>
                </a:solidFill>
                <a:latin typeface="Roboto"/>
                <a:ea typeface="Roboto"/>
                <a:cs typeface="Roboto"/>
                <a:sym typeface="Roboto"/>
              </a:defRPr>
            </a:lvl2pPr>
            <a:lvl3pPr marL="1371600" lvl="2" indent="-323850">
              <a:spcBef>
                <a:spcPts val="0"/>
              </a:spcBef>
              <a:spcAft>
                <a:spcPts val="0"/>
              </a:spcAft>
              <a:buClr>
                <a:srgbClr val="2CD5C4"/>
              </a:buClr>
              <a:buSzPts val="1500"/>
              <a:buFont typeface="Roboto"/>
              <a:buChar char="■"/>
              <a:defRPr sz="1500" b="1">
                <a:solidFill>
                  <a:srgbClr val="2CD5C4"/>
                </a:solidFill>
                <a:latin typeface="Roboto"/>
                <a:ea typeface="Roboto"/>
                <a:cs typeface="Roboto"/>
                <a:sym typeface="Roboto"/>
              </a:defRPr>
            </a:lvl3pPr>
            <a:lvl4pPr marL="1828800" lvl="3" indent="-323850">
              <a:spcBef>
                <a:spcPts val="0"/>
              </a:spcBef>
              <a:spcAft>
                <a:spcPts val="0"/>
              </a:spcAft>
              <a:buClr>
                <a:srgbClr val="2CD5C4"/>
              </a:buClr>
              <a:buSzPts val="1500"/>
              <a:buFont typeface="Roboto"/>
              <a:buChar char="●"/>
              <a:defRPr sz="1500" b="1">
                <a:solidFill>
                  <a:srgbClr val="2CD5C4"/>
                </a:solidFill>
                <a:latin typeface="Roboto"/>
                <a:ea typeface="Roboto"/>
                <a:cs typeface="Roboto"/>
                <a:sym typeface="Roboto"/>
              </a:defRPr>
            </a:lvl4pPr>
            <a:lvl5pPr marL="2286000" lvl="4" indent="-323850">
              <a:spcBef>
                <a:spcPts val="0"/>
              </a:spcBef>
              <a:spcAft>
                <a:spcPts val="0"/>
              </a:spcAft>
              <a:buClr>
                <a:srgbClr val="2CD5C4"/>
              </a:buClr>
              <a:buSzPts val="1500"/>
              <a:buFont typeface="Roboto"/>
              <a:buChar char="○"/>
              <a:defRPr sz="1500" b="1">
                <a:solidFill>
                  <a:srgbClr val="2CD5C4"/>
                </a:solidFill>
                <a:latin typeface="Roboto"/>
                <a:ea typeface="Roboto"/>
                <a:cs typeface="Roboto"/>
                <a:sym typeface="Roboto"/>
              </a:defRPr>
            </a:lvl5pPr>
            <a:lvl6pPr marL="2743200" lvl="5" indent="-323850">
              <a:spcBef>
                <a:spcPts val="0"/>
              </a:spcBef>
              <a:spcAft>
                <a:spcPts val="0"/>
              </a:spcAft>
              <a:buClr>
                <a:srgbClr val="2CD5C4"/>
              </a:buClr>
              <a:buSzPts val="1500"/>
              <a:buFont typeface="Roboto"/>
              <a:buChar char="■"/>
              <a:defRPr sz="1500" b="1">
                <a:solidFill>
                  <a:srgbClr val="2CD5C4"/>
                </a:solidFill>
                <a:latin typeface="Roboto"/>
                <a:ea typeface="Roboto"/>
                <a:cs typeface="Roboto"/>
                <a:sym typeface="Roboto"/>
              </a:defRPr>
            </a:lvl6pPr>
            <a:lvl7pPr marL="3200400" lvl="6" indent="-323850">
              <a:spcBef>
                <a:spcPts val="0"/>
              </a:spcBef>
              <a:spcAft>
                <a:spcPts val="0"/>
              </a:spcAft>
              <a:buClr>
                <a:srgbClr val="2CD5C4"/>
              </a:buClr>
              <a:buSzPts val="1500"/>
              <a:buFont typeface="Roboto"/>
              <a:buChar char="●"/>
              <a:defRPr sz="1500" b="1">
                <a:solidFill>
                  <a:srgbClr val="2CD5C4"/>
                </a:solidFill>
                <a:latin typeface="Roboto"/>
                <a:ea typeface="Roboto"/>
                <a:cs typeface="Roboto"/>
                <a:sym typeface="Roboto"/>
              </a:defRPr>
            </a:lvl7pPr>
            <a:lvl8pPr marL="3657600" lvl="7" indent="-323850">
              <a:spcBef>
                <a:spcPts val="0"/>
              </a:spcBef>
              <a:spcAft>
                <a:spcPts val="0"/>
              </a:spcAft>
              <a:buClr>
                <a:srgbClr val="2CD5C4"/>
              </a:buClr>
              <a:buSzPts val="1500"/>
              <a:buFont typeface="Roboto"/>
              <a:buChar char="○"/>
              <a:defRPr sz="1500" b="1">
                <a:solidFill>
                  <a:srgbClr val="2CD5C4"/>
                </a:solidFill>
                <a:latin typeface="Roboto"/>
                <a:ea typeface="Roboto"/>
                <a:cs typeface="Roboto"/>
                <a:sym typeface="Roboto"/>
              </a:defRPr>
            </a:lvl8pPr>
            <a:lvl9pPr marL="4114800" lvl="8" indent="-323850">
              <a:spcBef>
                <a:spcPts val="0"/>
              </a:spcBef>
              <a:spcAft>
                <a:spcPts val="0"/>
              </a:spcAft>
              <a:buClr>
                <a:srgbClr val="2CD5C4"/>
              </a:buClr>
              <a:buSzPts val="1500"/>
              <a:buFont typeface="Roboto"/>
              <a:buChar char="■"/>
              <a:defRPr sz="1500" b="1">
                <a:solidFill>
                  <a:srgbClr val="2CD5C4"/>
                </a:solidFill>
                <a:latin typeface="Roboto"/>
                <a:ea typeface="Roboto"/>
                <a:cs typeface="Roboto"/>
                <a:sym typeface="Robot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evelación de cifra extensa">
  <p:cSld name="BIG_NUMBER_1">
    <p:spTree>
      <p:nvGrpSpPr>
        <p:cNvPr id="1" name="Shape 89"/>
        <p:cNvGrpSpPr/>
        <p:nvPr/>
      </p:nvGrpSpPr>
      <p:grpSpPr>
        <a:xfrm>
          <a:off x="0" y="0"/>
          <a:ext cx="0" cy="0"/>
          <a:chOff x="0" y="0"/>
          <a:chExt cx="0" cy="0"/>
        </a:xfrm>
      </p:grpSpPr>
      <p:sp>
        <p:nvSpPr>
          <p:cNvPr id="90" name="Google Shape;90;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
        <p:nvSpPr>
          <p:cNvPr id="91" name="Google Shape;91;p13"/>
          <p:cNvSpPr/>
          <p:nvPr/>
        </p:nvSpPr>
        <p:spPr>
          <a:xfrm>
            <a:off x="4661280" y="821168"/>
            <a:ext cx="4571700" cy="55800"/>
          </a:xfrm>
          <a:prstGeom prst="round2DiagRect">
            <a:avLst>
              <a:gd name="adj1" fmla="val 50000"/>
              <a:gd name="adj2" fmla="val 50000"/>
            </a:avLst>
          </a:prstGeom>
          <a:solidFill>
            <a:srgbClr val="00A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1202147" y="3124025"/>
            <a:ext cx="7700100" cy="55800"/>
          </a:xfrm>
          <a:prstGeom prst="round2DiagRect">
            <a:avLst>
              <a:gd name="adj1" fmla="val 50000"/>
              <a:gd name="adj2" fmla="val 50000"/>
            </a:avLst>
          </a:prstGeom>
          <a:solidFill>
            <a:srgbClr val="2C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212645" y="821181"/>
            <a:ext cx="4571700" cy="55800"/>
          </a:xfrm>
          <a:prstGeom prst="round2DiagRect">
            <a:avLst>
              <a:gd name="adj1" fmla="val 50000"/>
              <a:gd name="adj2" fmla="val 50000"/>
            </a:avLst>
          </a:prstGeom>
          <a:solidFill>
            <a:srgbClr val="005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9450" y="962500"/>
            <a:ext cx="9162900" cy="2076000"/>
          </a:xfrm>
          <a:prstGeom prst="rect">
            <a:avLst/>
          </a:prstGeom>
          <a:solidFill>
            <a:srgbClr val="FFDB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b="1">
              <a:solidFill>
                <a:srgbClr val="00A3E1"/>
              </a:solidFill>
              <a:latin typeface="Nunito"/>
              <a:ea typeface="Nunito"/>
              <a:cs typeface="Nunito"/>
              <a:sym typeface="Nunito"/>
            </a:endParaRPr>
          </a:p>
        </p:txBody>
      </p:sp>
      <p:sp>
        <p:nvSpPr>
          <p:cNvPr id="95" name="Google Shape;95;p13"/>
          <p:cNvSpPr txBox="1">
            <a:spLocks noGrp="1"/>
          </p:cNvSpPr>
          <p:nvPr>
            <p:ph type="body" idx="1"/>
          </p:nvPr>
        </p:nvSpPr>
        <p:spPr>
          <a:xfrm>
            <a:off x="132525" y="1126425"/>
            <a:ext cx="8769600" cy="1754400"/>
          </a:xfrm>
          <a:prstGeom prst="rect">
            <a:avLst/>
          </a:prstGeom>
          <a:noFill/>
          <a:ln>
            <a:noFill/>
          </a:ln>
        </p:spPr>
        <p:txBody>
          <a:bodyPr spcFirstLastPara="1" wrap="square" lIns="91425" tIns="91425" rIns="91425" bIns="91425" anchor="t" anchorCtr="0">
            <a:noAutofit/>
          </a:bodyPr>
          <a:lstStyle>
            <a:lvl1pPr marL="457200" lvl="0" indent="-336550">
              <a:spcBef>
                <a:spcPts val="0"/>
              </a:spcBef>
              <a:spcAft>
                <a:spcPts val="0"/>
              </a:spcAft>
              <a:buClr>
                <a:srgbClr val="0050B5"/>
              </a:buClr>
              <a:buSzPts val="1700"/>
              <a:buFont typeface="Nunito"/>
              <a:buChar char="●"/>
              <a:defRPr sz="1700" b="1">
                <a:solidFill>
                  <a:srgbClr val="0050B5"/>
                </a:solidFill>
                <a:latin typeface="Nunito"/>
                <a:ea typeface="Nunito"/>
                <a:cs typeface="Nunito"/>
                <a:sym typeface="Nunito"/>
              </a:defRPr>
            </a:lvl1pPr>
            <a:lvl2pPr marL="914400" lvl="1" indent="-336550">
              <a:spcBef>
                <a:spcPts val="0"/>
              </a:spcBef>
              <a:spcAft>
                <a:spcPts val="0"/>
              </a:spcAft>
              <a:buClr>
                <a:srgbClr val="0050B5"/>
              </a:buClr>
              <a:buSzPts val="1700"/>
              <a:buFont typeface="Nunito"/>
              <a:buChar char="○"/>
              <a:defRPr sz="1700" b="1">
                <a:solidFill>
                  <a:srgbClr val="0050B5"/>
                </a:solidFill>
                <a:latin typeface="Nunito"/>
                <a:ea typeface="Nunito"/>
                <a:cs typeface="Nunito"/>
                <a:sym typeface="Nunito"/>
              </a:defRPr>
            </a:lvl2pPr>
            <a:lvl3pPr marL="1371600" lvl="2" indent="-336550">
              <a:spcBef>
                <a:spcPts val="0"/>
              </a:spcBef>
              <a:spcAft>
                <a:spcPts val="0"/>
              </a:spcAft>
              <a:buClr>
                <a:srgbClr val="0050B5"/>
              </a:buClr>
              <a:buSzPts val="1700"/>
              <a:buFont typeface="Nunito"/>
              <a:buChar char="■"/>
              <a:defRPr sz="1700" b="1">
                <a:solidFill>
                  <a:srgbClr val="0050B5"/>
                </a:solidFill>
                <a:latin typeface="Nunito"/>
                <a:ea typeface="Nunito"/>
                <a:cs typeface="Nunito"/>
                <a:sym typeface="Nunito"/>
              </a:defRPr>
            </a:lvl3pPr>
            <a:lvl4pPr marL="1828800" lvl="3" indent="-336550">
              <a:spcBef>
                <a:spcPts val="0"/>
              </a:spcBef>
              <a:spcAft>
                <a:spcPts val="0"/>
              </a:spcAft>
              <a:buClr>
                <a:srgbClr val="0050B5"/>
              </a:buClr>
              <a:buSzPts val="1700"/>
              <a:buFont typeface="Nunito"/>
              <a:buChar char="●"/>
              <a:defRPr sz="1700" b="1">
                <a:solidFill>
                  <a:srgbClr val="0050B5"/>
                </a:solidFill>
                <a:latin typeface="Nunito"/>
                <a:ea typeface="Nunito"/>
                <a:cs typeface="Nunito"/>
                <a:sym typeface="Nunito"/>
              </a:defRPr>
            </a:lvl4pPr>
            <a:lvl5pPr marL="2286000" lvl="4" indent="-336550">
              <a:spcBef>
                <a:spcPts val="0"/>
              </a:spcBef>
              <a:spcAft>
                <a:spcPts val="0"/>
              </a:spcAft>
              <a:buClr>
                <a:srgbClr val="0050B5"/>
              </a:buClr>
              <a:buSzPts val="1700"/>
              <a:buFont typeface="Nunito"/>
              <a:buChar char="○"/>
              <a:defRPr sz="1700" b="1">
                <a:solidFill>
                  <a:srgbClr val="0050B5"/>
                </a:solidFill>
                <a:latin typeface="Nunito"/>
                <a:ea typeface="Nunito"/>
                <a:cs typeface="Nunito"/>
                <a:sym typeface="Nunito"/>
              </a:defRPr>
            </a:lvl5pPr>
            <a:lvl6pPr marL="2743200" lvl="5" indent="-336550">
              <a:spcBef>
                <a:spcPts val="0"/>
              </a:spcBef>
              <a:spcAft>
                <a:spcPts val="0"/>
              </a:spcAft>
              <a:buClr>
                <a:srgbClr val="0050B5"/>
              </a:buClr>
              <a:buSzPts val="1700"/>
              <a:buFont typeface="Nunito"/>
              <a:buChar char="■"/>
              <a:defRPr sz="1700" b="1">
                <a:solidFill>
                  <a:srgbClr val="0050B5"/>
                </a:solidFill>
                <a:latin typeface="Nunito"/>
                <a:ea typeface="Nunito"/>
                <a:cs typeface="Nunito"/>
                <a:sym typeface="Nunito"/>
              </a:defRPr>
            </a:lvl6pPr>
            <a:lvl7pPr marL="3200400" lvl="6" indent="-336550">
              <a:spcBef>
                <a:spcPts val="0"/>
              </a:spcBef>
              <a:spcAft>
                <a:spcPts val="0"/>
              </a:spcAft>
              <a:buClr>
                <a:srgbClr val="0050B5"/>
              </a:buClr>
              <a:buSzPts val="1700"/>
              <a:buFont typeface="Nunito"/>
              <a:buChar char="●"/>
              <a:defRPr sz="1700" b="1">
                <a:solidFill>
                  <a:srgbClr val="0050B5"/>
                </a:solidFill>
                <a:latin typeface="Nunito"/>
                <a:ea typeface="Nunito"/>
                <a:cs typeface="Nunito"/>
                <a:sym typeface="Nunito"/>
              </a:defRPr>
            </a:lvl7pPr>
            <a:lvl8pPr marL="3657600" lvl="7" indent="-336550">
              <a:spcBef>
                <a:spcPts val="0"/>
              </a:spcBef>
              <a:spcAft>
                <a:spcPts val="0"/>
              </a:spcAft>
              <a:buClr>
                <a:srgbClr val="0050B5"/>
              </a:buClr>
              <a:buSzPts val="1700"/>
              <a:buFont typeface="Nunito"/>
              <a:buChar char="○"/>
              <a:defRPr sz="1700" b="1">
                <a:solidFill>
                  <a:srgbClr val="0050B5"/>
                </a:solidFill>
                <a:latin typeface="Nunito"/>
                <a:ea typeface="Nunito"/>
                <a:cs typeface="Nunito"/>
                <a:sym typeface="Nunito"/>
              </a:defRPr>
            </a:lvl8pPr>
            <a:lvl9pPr marL="4114800" lvl="8" indent="-336550">
              <a:spcBef>
                <a:spcPts val="0"/>
              </a:spcBef>
              <a:spcAft>
                <a:spcPts val="0"/>
              </a:spcAft>
              <a:buClr>
                <a:srgbClr val="0050B5"/>
              </a:buClr>
              <a:buSzPts val="1700"/>
              <a:buFont typeface="Nunito"/>
              <a:buChar char="■"/>
              <a:defRPr sz="1700" b="1">
                <a:solidFill>
                  <a:srgbClr val="0050B5"/>
                </a:solidFill>
                <a:latin typeface="Nunito"/>
                <a:ea typeface="Nunito"/>
                <a:cs typeface="Nunito"/>
                <a:sym typeface="Nuni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gigante">
  <p:cSld name="CUSTOM_1">
    <p:spTree>
      <p:nvGrpSpPr>
        <p:cNvPr id="1" name="Shape 96"/>
        <p:cNvGrpSpPr/>
        <p:nvPr/>
      </p:nvGrpSpPr>
      <p:grpSpPr>
        <a:xfrm>
          <a:off x="0" y="0"/>
          <a:ext cx="0" cy="0"/>
          <a:chOff x="0" y="0"/>
          <a:chExt cx="0" cy="0"/>
        </a:xfrm>
      </p:grpSpPr>
      <p:sp>
        <p:nvSpPr>
          <p:cNvPr id="97" name="Google Shape;97;p14"/>
          <p:cNvSpPr/>
          <p:nvPr/>
        </p:nvSpPr>
        <p:spPr>
          <a:xfrm>
            <a:off x="0" y="-8900"/>
            <a:ext cx="9144000" cy="3381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p:nvPr/>
        </p:nvSpPr>
        <p:spPr>
          <a:xfrm>
            <a:off x="-588670" y="3372693"/>
            <a:ext cx="4571700" cy="55800"/>
          </a:xfrm>
          <a:prstGeom prst="round2DiagRect">
            <a:avLst>
              <a:gd name="adj1" fmla="val 50000"/>
              <a:gd name="adj2" fmla="val 50000"/>
            </a:avLst>
          </a:pr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a:off x="4973080" y="3372693"/>
            <a:ext cx="4571700" cy="55800"/>
          </a:xfrm>
          <a:prstGeom prst="round2DiagRect">
            <a:avLst>
              <a:gd name="adj1" fmla="val 50000"/>
              <a:gd name="adj2" fmla="val 50000"/>
            </a:avLst>
          </a:prstGeom>
          <a:solidFill>
            <a:srgbClr val="2C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p:nvSpPr>
        <p:spPr>
          <a:xfrm>
            <a:off x="2037580" y="3518618"/>
            <a:ext cx="4571700" cy="55800"/>
          </a:xfrm>
          <a:prstGeom prst="round2DiagRect">
            <a:avLst>
              <a:gd name="adj1" fmla="val 50000"/>
              <a:gd name="adj2" fmla="val 50000"/>
            </a:avLst>
          </a:prstGeom>
          <a:solidFill>
            <a:srgbClr val="005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Google Shape;101;p14"/>
          <p:cNvPicPr preferRelativeResize="0"/>
          <p:nvPr/>
        </p:nvPicPr>
        <p:blipFill>
          <a:blip r:embed="rId2">
            <a:alphaModFix/>
          </a:blip>
          <a:stretch>
            <a:fillRect/>
          </a:stretch>
        </p:blipFill>
        <p:spPr>
          <a:xfrm>
            <a:off x="1009499" y="-8900"/>
            <a:ext cx="7125007" cy="33816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ólo encabezado">
  <p:cSld name="CUSTOM">
    <p:spTree>
      <p:nvGrpSpPr>
        <p:cNvPr id="1" name="Shape 10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emas" type="secHead">
  <p:cSld name="SECTION_HEADER">
    <p:spTree>
      <p:nvGrpSpPr>
        <p:cNvPr id="1" name="Shape 15"/>
        <p:cNvGrpSpPr/>
        <p:nvPr/>
      </p:nvGrpSpPr>
      <p:grpSpPr>
        <a:xfrm>
          <a:off x="0" y="0"/>
          <a:ext cx="0" cy="0"/>
          <a:chOff x="0" y="0"/>
          <a:chExt cx="0" cy="0"/>
        </a:xfrm>
      </p:grpSpPr>
      <p:sp>
        <p:nvSpPr>
          <p:cNvPr id="16" name="Google Shape;16;p3"/>
          <p:cNvSpPr/>
          <p:nvPr/>
        </p:nvSpPr>
        <p:spPr>
          <a:xfrm>
            <a:off x="-18925" y="-28400"/>
            <a:ext cx="9229200" cy="5219700"/>
          </a:xfrm>
          <a:prstGeom prst="rect">
            <a:avLst/>
          </a:prstGeom>
          <a:solidFill>
            <a:srgbClr val="2C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3"/>
          <p:cNvPicPr preferRelativeResize="0"/>
          <p:nvPr/>
        </p:nvPicPr>
        <p:blipFill>
          <a:blip r:embed="rId2">
            <a:alphaModFix amt="20000"/>
          </a:blip>
          <a:stretch>
            <a:fillRect/>
          </a:stretch>
        </p:blipFill>
        <p:spPr>
          <a:xfrm>
            <a:off x="-1896900" y="-3033025"/>
            <a:ext cx="12935476" cy="11102449"/>
          </a:xfrm>
          <a:prstGeom prst="rect">
            <a:avLst/>
          </a:prstGeom>
          <a:noFill/>
          <a:ln>
            <a:noFill/>
          </a:ln>
        </p:spPr>
      </p:pic>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
        <p:nvSpPr>
          <p:cNvPr id="19" name="Google Shape;19;p3"/>
          <p:cNvSpPr txBox="1">
            <a:spLocks noGrp="1"/>
          </p:cNvSpPr>
          <p:nvPr>
            <p:ph type="title"/>
          </p:nvPr>
        </p:nvSpPr>
        <p:spPr>
          <a:xfrm>
            <a:off x="595600" y="2089000"/>
            <a:ext cx="7876800" cy="13188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0050B5"/>
              </a:buClr>
              <a:buSzPts val="2800"/>
              <a:buFont typeface="Nunito"/>
              <a:buNone/>
              <a:defRPr sz="2800" b="1">
                <a:solidFill>
                  <a:srgbClr val="0050B5"/>
                </a:solidFill>
                <a:latin typeface="Nunito"/>
                <a:ea typeface="Nunito"/>
                <a:cs typeface="Nunito"/>
                <a:sym typeface="Nunito"/>
              </a:defRPr>
            </a:lvl1pPr>
            <a:lvl2pPr lvl="1">
              <a:spcBef>
                <a:spcPts val="0"/>
              </a:spcBef>
              <a:spcAft>
                <a:spcPts val="0"/>
              </a:spcAft>
              <a:buClr>
                <a:srgbClr val="0050B5"/>
              </a:buClr>
              <a:buSzPts val="2800"/>
              <a:buNone/>
              <a:defRPr sz="2800" b="1">
                <a:solidFill>
                  <a:srgbClr val="0050B5"/>
                </a:solidFill>
              </a:defRPr>
            </a:lvl2pPr>
            <a:lvl3pPr lvl="2">
              <a:spcBef>
                <a:spcPts val="0"/>
              </a:spcBef>
              <a:spcAft>
                <a:spcPts val="0"/>
              </a:spcAft>
              <a:buClr>
                <a:srgbClr val="0050B5"/>
              </a:buClr>
              <a:buSzPts val="2800"/>
              <a:buNone/>
              <a:defRPr sz="2800" b="1">
                <a:solidFill>
                  <a:srgbClr val="0050B5"/>
                </a:solidFill>
              </a:defRPr>
            </a:lvl3pPr>
            <a:lvl4pPr lvl="3">
              <a:spcBef>
                <a:spcPts val="0"/>
              </a:spcBef>
              <a:spcAft>
                <a:spcPts val="0"/>
              </a:spcAft>
              <a:buClr>
                <a:srgbClr val="0050B5"/>
              </a:buClr>
              <a:buSzPts val="2800"/>
              <a:buNone/>
              <a:defRPr sz="2800" b="1">
                <a:solidFill>
                  <a:srgbClr val="0050B5"/>
                </a:solidFill>
              </a:defRPr>
            </a:lvl4pPr>
            <a:lvl5pPr lvl="4">
              <a:spcBef>
                <a:spcPts val="0"/>
              </a:spcBef>
              <a:spcAft>
                <a:spcPts val="0"/>
              </a:spcAft>
              <a:buClr>
                <a:srgbClr val="0050B5"/>
              </a:buClr>
              <a:buSzPts val="2800"/>
              <a:buNone/>
              <a:defRPr sz="2800" b="1">
                <a:solidFill>
                  <a:srgbClr val="0050B5"/>
                </a:solidFill>
              </a:defRPr>
            </a:lvl5pPr>
            <a:lvl6pPr lvl="5">
              <a:spcBef>
                <a:spcPts val="0"/>
              </a:spcBef>
              <a:spcAft>
                <a:spcPts val="0"/>
              </a:spcAft>
              <a:buClr>
                <a:srgbClr val="0050B5"/>
              </a:buClr>
              <a:buSzPts val="2800"/>
              <a:buNone/>
              <a:defRPr sz="2800" b="1">
                <a:solidFill>
                  <a:srgbClr val="0050B5"/>
                </a:solidFill>
              </a:defRPr>
            </a:lvl6pPr>
            <a:lvl7pPr lvl="6">
              <a:spcBef>
                <a:spcPts val="0"/>
              </a:spcBef>
              <a:spcAft>
                <a:spcPts val="0"/>
              </a:spcAft>
              <a:buClr>
                <a:srgbClr val="0050B5"/>
              </a:buClr>
              <a:buSzPts val="2800"/>
              <a:buNone/>
              <a:defRPr sz="2800" b="1">
                <a:solidFill>
                  <a:srgbClr val="0050B5"/>
                </a:solidFill>
              </a:defRPr>
            </a:lvl7pPr>
            <a:lvl8pPr lvl="7">
              <a:spcBef>
                <a:spcPts val="0"/>
              </a:spcBef>
              <a:spcAft>
                <a:spcPts val="0"/>
              </a:spcAft>
              <a:buClr>
                <a:srgbClr val="0050B5"/>
              </a:buClr>
              <a:buSzPts val="2800"/>
              <a:buNone/>
              <a:defRPr sz="2800" b="1">
                <a:solidFill>
                  <a:srgbClr val="0050B5"/>
                </a:solidFill>
              </a:defRPr>
            </a:lvl8pPr>
            <a:lvl9pPr lvl="8">
              <a:spcBef>
                <a:spcPts val="0"/>
              </a:spcBef>
              <a:spcAft>
                <a:spcPts val="0"/>
              </a:spcAft>
              <a:buClr>
                <a:srgbClr val="0050B5"/>
              </a:buClr>
              <a:buSzPts val="2800"/>
              <a:buNone/>
              <a:defRPr sz="2800" b="1">
                <a:solidFill>
                  <a:srgbClr val="0050B5"/>
                </a:solidFill>
              </a:defRPr>
            </a:lvl9pPr>
          </a:lstStyle>
          <a:p>
            <a:endParaRPr/>
          </a:p>
        </p:txBody>
      </p:sp>
      <p:sp>
        <p:nvSpPr>
          <p:cNvPr id="20" name="Google Shape;20;p3"/>
          <p:cNvSpPr/>
          <p:nvPr/>
        </p:nvSpPr>
        <p:spPr>
          <a:xfrm>
            <a:off x="120250" y="-132525"/>
            <a:ext cx="52500" cy="5348400"/>
          </a:xfrm>
          <a:prstGeom prst="flowChartAlternateProcess">
            <a:avLst/>
          </a:prstGeom>
          <a:solidFill>
            <a:srgbClr val="005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240500" y="-132525"/>
            <a:ext cx="52500" cy="3059400"/>
          </a:xfrm>
          <a:prstGeom prst="flowChartAlternateProcess">
            <a:avLst/>
          </a:prstGeom>
          <a:solidFill>
            <a:srgbClr val="005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360774" y="-132525"/>
            <a:ext cx="52500" cy="3059400"/>
          </a:xfrm>
          <a:prstGeom prst="flowChartAlternateProcess">
            <a:avLst/>
          </a:prstGeom>
          <a:solidFill>
            <a:srgbClr val="005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subTitle" idx="1"/>
          </p:nvPr>
        </p:nvSpPr>
        <p:spPr>
          <a:xfrm>
            <a:off x="595600" y="3407800"/>
            <a:ext cx="5566800" cy="1470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1700"/>
              <a:buFont typeface="Roboto"/>
              <a:buNone/>
              <a:defRPr sz="1700" b="1">
                <a:solidFill>
                  <a:srgbClr val="FFFFFF"/>
                </a:solidFill>
                <a:latin typeface="Roboto"/>
                <a:ea typeface="Roboto"/>
                <a:cs typeface="Roboto"/>
                <a:sym typeface="Roboto"/>
              </a:defRPr>
            </a:lvl1pPr>
            <a:lvl2pPr lvl="1">
              <a:spcBef>
                <a:spcPts val="0"/>
              </a:spcBef>
              <a:spcAft>
                <a:spcPts val="0"/>
              </a:spcAft>
              <a:buClr>
                <a:srgbClr val="FFFFFF"/>
              </a:buClr>
              <a:buSzPts val="1400"/>
              <a:buNone/>
              <a:defRPr>
                <a:solidFill>
                  <a:srgbClr val="FFFFFF"/>
                </a:solidFill>
              </a:defRPr>
            </a:lvl2pPr>
            <a:lvl3pPr lvl="2">
              <a:spcBef>
                <a:spcPts val="0"/>
              </a:spcBef>
              <a:spcAft>
                <a:spcPts val="0"/>
              </a:spcAft>
              <a:buClr>
                <a:srgbClr val="FFFFFF"/>
              </a:buClr>
              <a:buSzPts val="1400"/>
              <a:buNone/>
              <a:defRPr>
                <a:solidFill>
                  <a:srgbClr val="FFFFFF"/>
                </a:solidFill>
              </a:defRPr>
            </a:lvl3pPr>
            <a:lvl4pPr lvl="3">
              <a:spcBef>
                <a:spcPts val="0"/>
              </a:spcBef>
              <a:spcAft>
                <a:spcPts val="0"/>
              </a:spcAft>
              <a:buClr>
                <a:srgbClr val="FFFFFF"/>
              </a:buClr>
              <a:buSzPts val="1400"/>
              <a:buNone/>
              <a:defRPr>
                <a:solidFill>
                  <a:srgbClr val="FFFFFF"/>
                </a:solidFill>
              </a:defRPr>
            </a:lvl4pPr>
            <a:lvl5pPr lvl="4">
              <a:spcBef>
                <a:spcPts val="0"/>
              </a:spcBef>
              <a:spcAft>
                <a:spcPts val="0"/>
              </a:spcAft>
              <a:buClr>
                <a:srgbClr val="FFFFFF"/>
              </a:buClr>
              <a:buSzPts val="1400"/>
              <a:buNone/>
              <a:defRPr>
                <a:solidFill>
                  <a:srgbClr val="FFFFFF"/>
                </a:solidFill>
              </a:defRPr>
            </a:lvl5pPr>
            <a:lvl6pPr lvl="5">
              <a:spcBef>
                <a:spcPts val="0"/>
              </a:spcBef>
              <a:spcAft>
                <a:spcPts val="0"/>
              </a:spcAft>
              <a:buClr>
                <a:srgbClr val="FFFFFF"/>
              </a:buClr>
              <a:buSzPts val="1400"/>
              <a:buNone/>
              <a:defRPr>
                <a:solidFill>
                  <a:srgbClr val="FFFFFF"/>
                </a:solidFill>
              </a:defRPr>
            </a:lvl6pPr>
            <a:lvl7pPr lvl="6">
              <a:spcBef>
                <a:spcPts val="0"/>
              </a:spcBef>
              <a:spcAft>
                <a:spcPts val="0"/>
              </a:spcAft>
              <a:buClr>
                <a:srgbClr val="FFFFFF"/>
              </a:buClr>
              <a:buSzPts val="1400"/>
              <a:buNone/>
              <a:defRPr>
                <a:solidFill>
                  <a:srgbClr val="FFFFFF"/>
                </a:solidFill>
              </a:defRPr>
            </a:lvl7pPr>
            <a:lvl8pPr lvl="7">
              <a:spcBef>
                <a:spcPts val="0"/>
              </a:spcBef>
              <a:spcAft>
                <a:spcPts val="0"/>
              </a:spcAft>
              <a:buClr>
                <a:srgbClr val="FFFFFF"/>
              </a:buClr>
              <a:buSzPts val="1400"/>
              <a:buNone/>
              <a:defRPr>
                <a:solidFill>
                  <a:srgbClr val="FFFFFF"/>
                </a:solidFill>
              </a:defRPr>
            </a:lvl8pPr>
            <a:lvl9pPr lvl="8">
              <a:spcBef>
                <a:spcPts val="0"/>
              </a:spcBef>
              <a:spcAft>
                <a:spcPts val="0"/>
              </a:spcAft>
              <a:buClr>
                <a:srgbClr val="FFFFFF"/>
              </a:buClr>
              <a:buSzPts val="1400"/>
              <a:buNone/>
              <a:defRPr>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ágen a la derecha" type="tx">
  <p:cSld name="TITLE_AND_BODY">
    <p:spTree>
      <p:nvGrpSpPr>
        <p:cNvPr id="1" name="Shape 24"/>
        <p:cNvGrpSpPr/>
        <p:nvPr/>
      </p:nvGrpSpPr>
      <p:grpSpPr>
        <a:xfrm>
          <a:off x="0" y="0"/>
          <a:ext cx="0" cy="0"/>
          <a:chOff x="0" y="0"/>
          <a:chExt cx="0" cy="0"/>
        </a:xfrm>
      </p:grpSpPr>
      <p:sp>
        <p:nvSpPr>
          <p:cNvPr id="25" name="Google Shape;25;p4"/>
          <p:cNvSpPr/>
          <p:nvPr/>
        </p:nvSpPr>
        <p:spPr>
          <a:xfrm rot="5400000">
            <a:off x="-2141137" y="3146350"/>
            <a:ext cx="4572000" cy="55800"/>
          </a:xfrm>
          <a:prstGeom prst="round2DiagRect">
            <a:avLst>
              <a:gd name="adj1" fmla="val 50000"/>
              <a:gd name="adj2" fmla="val 50000"/>
            </a:avLst>
          </a:prstGeom>
          <a:solidFill>
            <a:srgbClr val="005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rot="5400000">
            <a:off x="-2012537" y="3146350"/>
            <a:ext cx="4572000" cy="55800"/>
          </a:xfrm>
          <a:prstGeom prst="round2DiagRect">
            <a:avLst>
              <a:gd name="adj1" fmla="val 50000"/>
              <a:gd name="adj2" fmla="val 50000"/>
            </a:avLst>
          </a:prstGeom>
          <a:solidFill>
            <a:srgbClr val="00A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
        <p:nvSpPr>
          <p:cNvPr id="28" name="Google Shape;28;p4"/>
          <p:cNvSpPr txBox="1">
            <a:spLocks noGrp="1"/>
          </p:cNvSpPr>
          <p:nvPr>
            <p:ph type="title"/>
          </p:nvPr>
        </p:nvSpPr>
        <p:spPr>
          <a:xfrm>
            <a:off x="511150" y="966000"/>
            <a:ext cx="8433900" cy="605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50B5"/>
              </a:buClr>
              <a:buSzPts val="2000"/>
              <a:buFont typeface="Nunito"/>
              <a:buNone/>
              <a:defRPr sz="2000" b="1">
                <a:solidFill>
                  <a:srgbClr val="0050B5"/>
                </a:solidFill>
                <a:latin typeface="Nunito"/>
                <a:ea typeface="Nunito"/>
                <a:cs typeface="Nunito"/>
                <a:sym typeface="Nunito"/>
              </a:defRPr>
            </a:lvl1pPr>
            <a:lvl2pPr lvl="1" algn="r">
              <a:spcBef>
                <a:spcPts val="0"/>
              </a:spcBef>
              <a:spcAft>
                <a:spcPts val="0"/>
              </a:spcAft>
              <a:buClr>
                <a:srgbClr val="0050B5"/>
              </a:buClr>
              <a:buSzPts val="2000"/>
              <a:buFont typeface="Nunito"/>
              <a:buNone/>
              <a:defRPr sz="2000" b="1">
                <a:solidFill>
                  <a:srgbClr val="0050B5"/>
                </a:solidFill>
                <a:latin typeface="Nunito"/>
                <a:ea typeface="Nunito"/>
                <a:cs typeface="Nunito"/>
                <a:sym typeface="Nunito"/>
              </a:defRPr>
            </a:lvl2pPr>
            <a:lvl3pPr lvl="2" algn="r">
              <a:spcBef>
                <a:spcPts val="0"/>
              </a:spcBef>
              <a:spcAft>
                <a:spcPts val="0"/>
              </a:spcAft>
              <a:buClr>
                <a:srgbClr val="0050B5"/>
              </a:buClr>
              <a:buSzPts val="2000"/>
              <a:buFont typeface="Nunito"/>
              <a:buNone/>
              <a:defRPr sz="2000" b="1">
                <a:solidFill>
                  <a:srgbClr val="0050B5"/>
                </a:solidFill>
                <a:latin typeface="Nunito"/>
                <a:ea typeface="Nunito"/>
                <a:cs typeface="Nunito"/>
                <a:sym typeface="Nunito"/>
              </a:defRPr>
            </a:lvl3pPr>
            <a:lvl4pPr lvl="3" algn="r">
              <a:spcBef>
                <a:spcPts val="0"/>
              </a:spcBef>
              <a:spcAft>
                <a:spcPts val="0"/>
              </a:spcAft>
              <a:buClr>
                <a:srgbClr val="0050B5"/>
              </a:buClr>
              <a:buSzPts val="2000"/>
              <a:buFont typeface="Nunito"/>
              <a:buNone/>
              <a:defRPr sz="2000" b="1">
                <a:solidFill>
                  <a:srgbClr val="0050B5"/>
                </a:solidFill>
                <a:latin typeface="Nunito"/>
                <a:ea typeface="Nunito"/>
                <a:cs typeface="Nunito"/>
                <a:sym typeface="Nunito"/>
              </a:defRPr>
            </a:lvl4pPr>
            <a:lvl5pPr lvl="4" algn="r">
              <a:spcBef>
                <a:spcPts val="0"/>
              </a:spcBef>
              <a:spcAft>
                <a:spcPts val="0"/>
              </a:spcAft>
              <a:buClr>
                <a:srgbClr val="0050B5"/>
              </a:buClr>
              <a:buSzPts val="2000"/>
              <a:buFont typeface="Nunito"/>
              <a:buNone/>
              <a:defRPr sz="2000" b="1">
                <a:solidFill>
                  <a:srgbClr val="0050B5"/>
                </a:solidFill>
                <a:latin typeface="Nunito"/>
                <a:ea typeface="Nunito"/>
                <a:cs typeface="Nunito"/>
                <a:sym typeface="Nunito"/>
              </a:defRPr>
            </a:lvl5pPr>
            <a:lvl6pPr lvl="5" algn="r">
              <a:spcBef>
                <a:spcPts val="0"/>
              </a:spcBef>
              <a:spcAft>
                <a:spcPts val="0"/>
              </a:spcAft>
              <a:buClr>
                <a:srgbClr val="0050B5"/>
              </a:buClr>
              <a:buSzPts val="2000"/>
              <a:buFont typeface="Nunito"/>
              <a:buNone/>
              <a:defRPr sz="2000" b="1">
                <a:solidFill>
                  <a:srgbClr val="0050B5"/>
                </a:solidFill>
                <a:latin typeface="Nunito"/>
                <a:ea typeface="Nunito"/>
                <a:cs typeface="Nunito"/>
                <a:sym typeface="Nunito"/>
              </a:defRPr>
            </a:lvl6pPr>
            <a:lvl7pPr lvl="6" algn="r">
              <a:spcBef>
                <a:spcPts val="0"/>
              </a:spcBef>
              <a:spcAft>
                <a:spcPts val="0"/>
              </a:spcAft>
              <a:buClr>
                <a:srgbClr val="0050B5"/>
              </a:buClr>
              <a:buSzPts val="2000"/>
              <a:buFont typeface="Nunito"/>
              <a:buNone/>
              <a:defRPr sz="2000" b="1">
                <a:solidFill>
                  <a:srgbClr val="0050B5"/>
                </a:solidFill>
                <a:latin typeface="Nunito"/>
                <a:ea typeface="Nunito"/>
                <a:cs typeface="Nunito"/>
                <a:sym typeface="Nunito"/>
              </a:defRPr>
            </a:lvl7pPr>
            <a:lvl8pPr lvl="7" algn="r">
              <a:spcBef>
                <a:spcPts val="0"/>
              </a:spcBef>
              <a:spcAft>
                <a:spcPts val="0"/>
              </a:spcAft>
              <a:buClr>
                <a:srgbClr val="0050B5"/>
              </a:buClr>
              <a:buSzPts val="2000"/>
              <a:buFont typeface="Nunito"/>
              <a:buNone/>
              <a:defRPr sz="2000" b="1">
                <a:solidFill>
                  <a:srgbClr val="0050B5"/>
                </a:solidFill>
                <a:latin typeface="Nunito"/>
                <a:ea typeface="Nunito"/>
                <a:cs typeface="Nunito"/>
                <a:sym typeface="Nunito"/>
              </a:defRPr>
            </a:lvl8pPr>
            <a:lvl9pPr lvl="8" algn="r">
              <a:spcBef>
                <a:spcPts val="0"/>
              </a:spcBef>
              <a:spcAft>
                <a:spcPts val="0"/>
              </a:spcAft>
              <a:buClr>
                <a:srgbClr val="0050B5"/>
              </a:buClr>
              <a:buSzPts val="2000"/>
              <a:buFont typeface="Nunito"/>
              <a:buNone/>
              <a:defRPr sz="2000" b="1">
                <a:solidFill>
                  <a:srgbClr val="0050B5"/>
                </a:solidFill>
                <a:latin typeface="Nunito"/>
                <a:ea typeface="Nunito"/>
                <a:cs typeface="Nunito"/>
                <a:sym typeface="Nunito"/>
              </a:defRPr>
            </a:lvl9pPr>
          </a:lstStyle>
          <a:p>
            <a:endParaRPr/>
          </a:p>
        </p:txBody>
      </p:sp>
      <p:pic>
        <p:nvPicPr>
          <p:cNvPr id="29" name="Google Shape;29;p4"/>
          <p:cNvPicPr preferRelativeResize="0"/>
          <p:nvPr/>
        </p:nvPicPr>
        <p:blipFill>
          <a:blip r:embed="rId2">
            <a:alphaModFix/>
          </a:blip>
          <a:stretch>
            <a:fillRect/>
          </a:stretch>
        </p:blipFill>
        <p:spPr>
          <a:xfrm>
            <a:off x="6964574" y="1671624"/>
            <a:ext cx="2179426" cy="2724299"/>
          </a:xfrm>
          <a:prstGeom prst="rect">
            <a:avLst/>
          </a:prstGeom>
          <a:noFill/>
          <a:ln>
            <a:noFill/>
          </a:ln>
        </p:spPr>
      </p:pic>
      <p:sp>
        <p:nvSpPr>
          <p:cNvPr id="30" name="Google Shape;30;p4"/>
          <p:cNvSpPr/>
          <p:nvPr/>
        </p:nvSpPr>
        <p:spPr>
          <a:xfrm rot="5400000">
            <a:off x="-1883925" y="3146350"/>
            <a:ext cx="4572000" cy="55800"/>
          </a:xfrm>
          <a:prstGeom prst="round2DiagRect">
            <a:avLst>
              <a:gd name="adj1" fmla="val 50000"/>
              <a:gd name="adj2" fmla="val 50000"/>
            </a:avLst>
          </a:pr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txBox="1">
            <a:spLocks noGrp="1"/>
          </p:cNvSpPr>
          <p:nvPr>
            <p:ph type="body" idx="1"/>
          </p:nvPr>
        </p:nvSpPr>
        <p:spPr>
          <a:xfrm>
            <a:off x="567950" y="1656525"/>
            <a:ext cx="6229500" cy="2724300"/>
          </a:xfrm>
          <a:prstGeom prst="rect">
            <a:avLst/>
          </a:prstGeom>
          <a:noFill/>
          <a:ln>
            <a:noFill/>
          </a:ln>
        </p:spPr>
        <p:txBody>
          <a:bodyPr spcFirstLastPara="1" wrap="square" lIns="91425" tIns="91425" rIns="91425" bIns="91425" anchor="t" anchorCtr="0">
            <a:noAutofit/>
          </a:bodyPr>
          <a:lstStyle>
            <a:lvl1pPr marL="457200" lvl="0" indent="-323850" algn="just">
              <a:spcBef>
                <a:spcPts val="0"/>
              </a:spcBef>
              <a:spcAft>
                <a:spcPts val="0"/>
              </a:spcAft>
              <a:buSzPts val="1500"/>
              <a:buFont typeface="Roboto"/>
              <a:buChar char="●"/>
              <a:defRPr sz="1500">
                <a:latin typeface="Roboto"/>
                <a:ea typeface="Roboto"/>
                <a:cs typeface="Roboto"/>
                <a:sym typeface="Roboto"/>
              </a:defRPr>
            </a:lvl1pPr>
            <a:lvl2pPr marL="914400" lvl="1" indent="-323850" algn="just">
              <a:spcBef>
                <a:spcPts val="0"/>
              </a:spcBef>
              <a:spcAft>
                <a:spcPts val="0"/>
              </a:spcAft>
              <a:buSzPts val="1500"/>
              <a:buFont typeface="Roboto"/>
              <a:buChar char="○"/>
              <a:defRPr sz="1500">
                <a:latin typeface="Roboto"/>
                <a:ea typeface="Roboto"/>
                <a:cs typeface="Roboto"/>
                <a:sym typeface="Roboto"/>
              </a:defRPr>
            </a:lvl2pPr>
            <a:lvl3pPr marL="1371600" lvl="2" indent="-323850" algn="just">
              <a:spcBef>
                <a:spcPts val="0"/>
              </a:spcBef>
              <a:spcAft>
                <a:spcPts val="0"/>
              </a:spcAft>
              <a:buSzPts val="1500"/>
              <a:buFont typeface="Roboto"/>
              <a:buChar char="■"/>
              <a:defRPr sz="1500">
                <a:latin typeface="Roboto"/>
                <a:ea typeface="Roboto"/>
                <a:cs typeface="Roboto"/>
                <a:sym typeface="Roboto"/>
              </a:defRPr>
            </a:lvl3pPr>
            <a:lvl4pPr marL="1828800" lvl="3" indent="-323850" algn="just">
              <a:spcBef>
                <a:spcPts val="0"/>
              </a:spcBef>
              <a:spcAft>
                <a:spcPts val="0"/>
              </a:spcAft>
              <a:buSzPts val="1500"/>
              <a:buFont typeface="Roboto"/>
              <a:buChar char="●"/>
              <a:defRPr sz="1500">
                <a:latin typeface="Roboto"/>
                <a:ea typeface="Roboto"/>
                <a:cs typeface="Roboto"/>
                <a:sym typeface="Roboto"/>
              </a:defRPr>
            </a:lvl4pPr>
            <a:lvl5pPr marL="2286000" lvl="4" indent="-323850" algn="just">
              <a:spcBef>
                <a:spcPts val="0"/>
              </a:spcBef>
              <a:spcAft>
                <a:spcPts val="0"/>
              </a:spcAft>
              <a:buSzPts val="1500"/>
              <a:buFont typeface="Roboto"/>
              <a:buChar char="○"/>
              <a:defRPr sz="1500">
                <a:latin typeface="Roboto"/>
                <a:ea typeface="Roboto"/>
                <a:cs typeface="Roboto"/>
                <a:sym typeface="Roboto"/>
              </a:defRPr>
            </a:lvl5pPr>
            <a:lvl6pPr marL="2743200" lvl="5" indent="-323850" algn="just">
              <a:spcBef>
                <a:spcPts val="0"/>
              </a:spcBef>
              <a:spcAft>
                <a:spcPts val="0"/>
              </a:spcAft>
              <a:buSzPts val="1500"/>
              <a:buFont typeface="Roboto"/>
              <a:buChar char="■"/>
              <a:defRPr sz="1500">
                <a:latin typeface="Roboto"/>
                <a:ea typeface="Roboto"/>
                <a:cs typeface="Roboto"/>
                <a:sym typeface="Roboto"/>
              </a:defRPr>
            </a:lvl6pPr>
            <a:lvl7pPr marL="3200400" lvl="6" indent="-323850" algn="just">
              <a:spcBef>
                <a:spcPts val="0"/>
              </a:spcBef>
              <a:spcAft>
                <a:spcPts val="0"/>
              </a:spcAft>
              <a:buSzPts val="1500"/>
              <a:buFont typeface="Roboto"/>
              <a:buChar char="●"/>
              <a:defRPr sz="1500">
                <a:latin typeface="Roboto"/>
                <a:ea typeface="Roboto"/>
                <a:cs typeface="Roboto"/>
                <a:sym typeface="Roboto"/>
              </a:defRPr>
            </a:lvl7pPr>
            <a:lvl8pPr marL="3657600" lvl="7" indent="-323850" algn="just">
              <a:spcBef>
                <a:spcPts val="0"/>
              </a:spcBef>
              <a:spcAft>
                <a:spcPts val="0"/>
              </a:spcAft>
              <a:buSzPts val="1500"/>
              <a:buFont typeface="Roboto"/>
              <a:buChar char="○"/>
              <a:defRPr sz="1500">
                <a:latin typeface="Roboto"/>
                <a:ea typeface="Roboto"/>
                <a:cs typeface="Roboto"/>
                <a:sym typeface="Roboto"/>
              </a:defRPr>
            </a:lvl8pPr>
            <a:lvl9pPr marL="4114800" lvl="8" indent="-323850" algn="just">
              <a:spcBef>
                <a:spcPts val="0"/>
              </a:spcBef>
              <a:spcAft>
                <a:spcPts val="0"/>
              </a:spcAft>
              <a:buSzPts val="1500"/>
              <a:buFont typeface="Roboto"/>
              <a:buChar char="■"/>
              <a:defRPr sz="1500">
                <a:latin typeface="Roboto"/>
                <a:ea typeface="Roboto"/>
                <a:cs typeface="Roboto"/>
                <a:sym typeface="Robot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ágen a la izquierda">
  <p:cSld name="TITLE_AND_BODY_1">
    <p:spTree>
      <p:nvGrpSpPr>
        <p:cNvPr id="1" name="Shape 32"/>
        <p:cNvGrpSpPr/>
        <p:nvPr/>
      </p:nvGrpSpPr>
      <p:grpSpPr>
        <a:xfrm>
          <a:off x="0" y="0"/>
          <a:ext cx="0" cy="0"/>
          <a:chOff x="0" y="0"/>
          <a:chExt cx="0" cy="0"/>
        </a:xfrm>
      </p:grpSpPr>
      <p:sp>
        <p:nvSpPr>
          <p:cNvPr id="33" name="Google Shape;33;p5"/>
          <p:cNvSpPr/>
          <p:nvPr/>
        </p:nvSpPr>
        <p:spPr>
          <a:xfrm rot="5400000">
            <a:off x="6772498" y="2747800"/>
            <a:ext cx="3774900" cy="55800"/>
          </a:xfrm>
          <a:prstGeom prst="round2DiagRect">
            <a:avLst>
              <a:gd name="adj1" fmla="val 50000"/>
              <a:gd name="adj2" fmla="val 50000"/>
            </a:avLst>
          </a:prstGeom>
          <a:solidFill>
            <a:srgbClr val="005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p:nvPr/>
        </p:nvSpPr>
        <p:spPr>
          <a:xfrm rot="5400000">
            <a:off x="6901093" y="2747800"/>
            <a:ext cx="3774900" cy="55800"/>
          </a:xfrm>
          <a:prstGeom prst="round2DiagRect">
            <a:avLst>
              <a:gd name="adj1" fmla="val 50000"/>
              <a:gd name="adj2" fmla="val 50000"/>
            </a:avLst>
          </a:prstGeom>
          <a:solidFill>
            <a:srgbClr val="00A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
        <p:nvSpPr>
          <p:cNvPr id="36" name="Google Shape;36;p5"/>
          <p:cNvSpPr txBox="1">
            <a:spLocks noGrp="1"/>
          </p:cNvSpPr>
          <p:nvPr>
            <p:ph type="title"/>
          </p:nvPr>
        </p:nvSpPr>
        <p:spPr>
          <a:xfrm>
            <a:off x="511150" y="966000"/>
            <a:ext cx="7919700" cy="6057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Clr>
                <a:srgbClr val="0050B5"/>
              </a:buClr>
              <a:buSzPts val="2000"/>
              <a:buFont typeface="Nunito"/>
              <a:buNone/>
              <a:defRPr sz="2000" b="1">
                <a:solidFill>
                  <a:srgbClr val="0050B5"/>
                </a:solidFill>
                <a:latin typeface="Nunito"/>
                <a:ea typeface="Nunito"/>
                <a:cs typeface="Nunito"/>
                <a:sym typeface="Nunito"/>
              </a:defRPr>
            </a:lvl1pPr>
            <a:lvl2pPr lvl="1" algn="r" rtl="0">
              <a:spcBef>
                <a:spcPts val="0"/>
              </a:spcBef>
              <a:spcAft>
                <a:spcPts val="0"/>
              </a:spcAft>
              <a:buClr>
                <a:srgbClr val="0050B5"/>
              </a:buClr>
              <a:buSzPts val="2000"/>
              <a:buFont typeface="Nunito"/>
              <a:buNone/>
              <a:defRPr sz="2000" b="1">
                <a:solidFill>
                  <a:srgbClr val="0050B5"/>
                </a:solidFill>
                <a:latin typeface="Nunito"/>
                <a:ea typeface="Nunito"/>
                <a:cs typeface="Nunito"/>
                <a:sym typeface="Nunito"/>
              </a:defRPr>
            </a:lvl2pPr>
            <a:lvl3pPr lvl="2" algn="r" rtl="0">
              <a:spcBef>
                <a:spcPts val="0"/>
              </a:spcBef>
              <a:spcAft>
                <a:spcPts val="0"/>
              </a:spcAft>
              <a:buClr>
                <a:srgbClr val="0050B5"/>
              </a:buClr>
              <a:buSzPts val="2000"/>
              <a:buFont typeface="Nunito"/>
              <a:buNone/>
              <a:defRPr sz="2000" b="1">
                <a:solidFill>
                  <a:srgbClr val="0050B5"/>
                </a:solidFill>
                <a:latin typeface="Nunito"/>
                <a:ea typeface="Nunito"/>
                <a:cs typeface="Nunito"/>
                <a:sym typeface="Nunito"/>
              </a:defRPr>
            </a:lvl3pPr>
            <a:lvl4pPr lvl="3" algn="r" rtl="0">
              <a:spcBef>
                <a:spcPts val="0"/>
              </a:spcBef>
              <a:spcAft>
                <a:spcPts val="0"/>
              </a:spcAft>
              <a:buClr>
                <a:srgbClr val="0050B5"/>
              </a:buClr>
              <a:buSzPts val="2000"/>
              <a:buFont typeface="Nunito"/>
              <a:buNone/>
              <a:defRPr sz="2000" b="1">
                <a:solidFill>
                  <a:srgbClr val="0050B5"/>
                </a:solidFill>
                <a:latin typeface="Nunito"/>
                <a:ea typeface="Nunito"/>
                <a:cs typeface="Nunito"/>
                <a:sym typeface="Nunito"/>
              </a:defRPr>
            </a:lvl4pPr>
            <a:lvl5pPr lvl="4" algn="r" rtl="0">
              <a:spcBef>
                <a:spcPts val="0"/>
              </a:spcBef>
              <a:spcAft>
                <a:spcPts val="0"/>
              </a:spcAft>
              <a:buClr>
                <a:srgbClr val="0050B5"/>
              </a:buClr>
              <a:buSzPts val="2000"/>
              <a:buFont typeface="Nunito"/>
              <a:buNone/>
              <a:defRPr sz="2000" b="1">
                <a:solidFill>
                  <a:srgbClr val="0050B5"/>
                </a:solidFill>
                <a:latin typeface="Nunito"/>
                <a:ea typeface="Nunito"/>
                <a:cs typeface="Nunito"/>
                <a:sym typeface="Nunito"/>
              </a:defRPr>
            </a:lvl5pPr>
            <a:lvl6pPr lvl="5" algn="r" rtl="0">
              <a:spcBef>
                <a:spcPts val="0"/>
              </a:spcBef>
              <a:spcAft>
                <a:spcPts val="0"/>
              </a:spcAft>
              <a:buClr>
                <a:srgbClr val="0050B5"/>
              </a:buClr>
              <a:buSzPts val="2000"/>
              <a:buFont typeface="Nunito"/>
              <a:buNone/>
              <a:defRPr sz="2000" b="1">
                <a:solidFill>
                  <a:srgbClr val="0050B5"/>
                </a:solidFill>
                <a:latin typeface="Nunito"/>
                <a:ea typeface="Nunito"/>
                <a:cs typeface="Nunito"/>
                <a:sym typeface="Nunito"/>
              </a:defRPr>
            </a:lvl6pPr>
            <a:lvl7pPr lvl="6" algn="r" rtl="0">
              <a:spcBef>
                <a:spcPts val="0"/>
              </a:spcBef>
              <a:spcAft>
                <a:spcPts val="0"/>
              </a:spcAft>
              <a:buClr>
                <a:srgbClr val="0050B5"/>
              </a:buClr>
              <a:buSzPts val="2000"/>
              <a:buFont typeface="Nunito"/>
              <a:buNone/>
              <a:defRPr sz="2000" b="1">
                <a:solidFill>
                  <a:srgbClr val="0050B5"/>
                </a:solidFill>
                <a:latin typeface="Nunito"/>
                <a:ea typeface="Nunito"/>
                <a:cs typeface="Nunito"/>
                <a:sym typeface="Nunito"/>
              </a:defRPr>
            </a:lvl7pPr>
            <a:lvl8pPr lvl="7" algn="r" rtl="0">
              <a:spcBef>
                <a:spcPts val="0"/>
              </a:spcBef>
              <a:spcAft>
                <a:spcPts val="0"/>
              </a:spcAft>
              <a:buClr>
                <a:srgbClr val="0050B5"/>
              </a:buClr>
              <a:buSzPts val="2000"/>
              <a:buFont typeface="Nunito"/>
              <a:buNone/>
              <a:defRPr sz="2000" b="1">
                <a:solidFill>
                  <a:srgbClr val="0050B5"/>
                </a:solidFill>
                <a:latin typeface="Nunito"/>
                <a:ea typeface="Nunito"/>
                <a:cs typeface="Nunito"/>
                <a:sym typeface="Nunito"/>
              </a:defRPr>
            </a:lvl8pPr>
            <a:lvl9pPr lvl="8" algn="r" rtl="0">
              <a:spcBef>
                <a:spcPts val="0"/>
              </a:spcBef>
              <a:spcAft>
                <a:spcPts val="0"/>
              </a:spcAft>
              <a:buClr>
                <a:srgbClr val="0050B5"/>
              </a:buClr>
              <a:buSzPts val="2000"/>
              <a:buFont typeface="Nunito"/>
              <a:buNone/>
              <a:defRPr sz="2000" b="1">
                <a:solidFill>
                  <a:srgbClr val="0050B5"/>
                </a:solidFill>
                <a:latin typeface="Nunito"/>
                <a:ea typeface="Nunito"/>
                <a:cs typeface="Nunito"/>
                <a:sym typeface="Nunito"/>
              </a:defRPr>
            </a:lvl9pPr>
          </a:lstStyle>
          <a:p>
            <a:endParaRPr/>
          </a:p>
        </p:txBody>
      </p:sp>
      <p:sp>
        <p:nvSpPr>
          <p:cNvPr id="37" name="Google Shape;37;p5"/>
          <p:cNvSpPr/>
          <p:nvPr/>
        </p:nvSpPr>
        <p:spPr>
          <a:xfrm rot="5400000">
            <a:off x="7029700" y="2747800"/>
            <a:ext cx="3774900" cy="55800"/>
          </a:xfrm>
          <a:prstGeom prst="round2DiagRect">
            <a:avLst>
              <a:gd name="adj1" fmla="val 50000"/>
              <a:gd name="adj2" fmla="val 50000"/>
            </a:avLst>
          </a:pr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 name="Google Shape;38;p5"/>
          <p:cNvPicPr preferRelativeResize="0"/>
          <p:nvPr/>
        </p:nvPicPr>
        <p:blipFill rotWithShape="1">
          <a:blip r:embed="rId2">
            <a:alphaModFix/>
          </a:blip>
          <a:srcRect l="8152" t="2799" r="47347"/>
          <a:stretch/>
        </p:blipFill>
        <p:spPr>
          <a:xfrm>
            <a:off x="0" y="1533475"/>
            <a:ext cx="2480051" cy="3610024"/>
          </a:xfrm>
          <a:prstGeom prst="rect">
            <a:avLst/>
          </a:prstGeom>
          <a:noFill/>
          <a:ln>
            <a:noFill/>
          </a:ln>
        </p:spPr>
      </p:pic>
      <p:sp>
        <p:nvSpPr>
          <p:cNvPr id="39" name="Google Shape;39;p5"/>
          <p:cNvSpPr txBox="1">
            <a:spLocks noGrp="1"/>
          </p:cNvSpPr>
          <p:nvPr>
            <p:ph type="body" idx="1"/>
          </p:nvPr>
        </p:nvSpPr>
        <p:spPr>
          <a:xfrm>
            <a:off x="2593650" y="1552400"/>
            <a:ext cx="5878800" cy="31107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Roboto"/>
              <a:buChar char="●"/>
              <a:defRPr sz="1500">
                <a:latin typeface="Roboto"/>
                <a:ea typeface="Roboto"/>
                <a:cs typeface="Roboto"/>
                <a:sym typeface="Roboto"/>
              </a:defRPr>
            </a:lvl1pPr>
            <a:lvl2pPr marL="914400" lvl="1" indent="-323850">
              <a:spcBef>
                <a:spcPts val="0"/>
              </a:spcBef>
              <a:spcAft>
                <a:spcPts val="0"/>
              </a:spcAft>
              <a:buSzPts val="1500"/>
              <a:buFont typeface="Roboto"/>
              <a:buChar char="○"/>
              <a:defRPr sz="1500">
                <a:latin typeface="Roboto"/>
                <a:ea typeface="Roboto"/>
                <a:cs typeface="Roboto"/>
                <a:sym typeface="Roboto"/>
              </a:defRPr>
            </a:lvl2pPr>
            <a:lvl3pPr marL="1371600" lvl="2" indent="-323850">
              <a:spcBef>
                <a:spcPts val="0"/>
              </a:spcBef>
              <a:spcAft>
                <a:spcPts val="0"/>
              </a:spcAft>
              <a:buSzPts val="1500"/>
              <a:buFont typeface="Roboto"/>
              <a:buChar char="■"/>
              <a:defRPr sz="1500">
                <a:latin typeface="Roboto"/>
                <a:ea typeface="Roboto"/>
                <a:cs typeface="Roboto"/>
                <a:sym typeface="Roboto"/>
              </a:defRPr>
            </a:lvl3pPr>
            <a:lvl4pPr marL="1828800" lvl="3" indent="-323850">
              <a:spcBef>
                <a:spcPts val="0"/>
              </a:spcBef>
              <a:spcAft>
                <a:spcPts val="0"/>
              </a:spcAft>
              <a:buSzPts val="1500"/>
              <a:buFont typeface="Roboto"/>
              <a:buChar char="●"/>
              <a:defRPr sz="1500">
                <a:latin typeface="Roboto"/>
                <a:ea typeface="Roboto"/>
                <a:cs typeface="Roboto"/>
                <a:sym typeface="Roboto"/>
              </a:defRPr>
            </a:lvl4pPr>
            <a:lvl5pPr marL="2286000" lvl="4" indent="-323850">
              <a:spcBef>
                <a:spcPts val="0"/>
              </a:spcBef>
              <a:spcAft>
                <a:spcPts val="0"/>
              </a:spcAft>
              <a:buSzPts val="1500"/>
              <a:buFont typeface="Roboto"/>
              <a:buChar char="○"/>
              <a:defRPr sz="1500">
                <a:latin typeface="Roboto"/>
                <a:ea typeface="Roboto"/>
                <a:cs typeface="Roboto"/>
                <a:sym typeface="Roboto"/>
              </a:defRPr>
            </a:lvl5pPr>
            <a:lvl6pPr marL="2743200" lvl="5" indent="-323850">
              <a:spcBef>
                <a:spcPts val="0"/>
              </a:spcBef>
              <a:spcAft>
                <a:spcPts val="0"/>
              </a:spcAft>
              <a:buSzPts val="1500"/>
              <a:buFont typeface="Roboto"/>
              <a:buChar char="■"/>
              <a:defRPr sz="1500">
                <a:latin typeface="Roboto"/>
                <a:ea typeface="Roboto"/>
                <a:cs typeface="Roboto"/>
                <a:sym typeface="Roboto"/>
              </a:defRPr>
            </a:lvl6pPr>
            <a:lvl7pPr marL="3200400" lvl="6" indent="-323850">
              <a:spcBef>
                <a:spcPts val="0"/>
              </a:spcBef>
              <a:spcAft>
                <a:spcPts val="0"/>
              </a:spcAft>
              <a:buSzPts val="1500"/>
              <a:buFont typeface="Roboto"/>
              <a:buChar char="●"/>
              <a:defRPr sz="1500">
                <a:latin typeface="Roboto"/>
                <a:ea typeface="Roboto"/>
                <a:cs typeface="Roboto"/>
                <a:sym typeface="Roboto"/>
              </a:defRPr>
            </a:lvl7pPr>
            <a:lvl8pPr marL="3657600" lvl="7" indent="-323850">
              <a:spcBef>
                <a:spcPts val="0"/>
              </a:spcBef>
              <a:spcAft>
                <a:spcPts val="0"/>
              </a:spcAft>
              <a:buSzPts val="1500"/>
              <a:buFont typeface="Roboto"/>
              <a:buChar char="○"/>
              <a:defRPr sz="1500">
                <a:latin typeface="Roboto"/>
                <a:ea typeface="Roboto"/>
                <a:cs typeface="Roboto"/>
                <a:sym typeface="Roboto"/>
              </a:defRPr>
            </a:lvl8pPr>
            <a:lvl9pPr marL="4114800" lvl="8" indent="-323850">
              <a:spcBef>
                <a:spcPts val="0"/>
              </a:spcBef>
              <a:spcAft>
                <a:spcPts val="0"/>
              </a:spcAft>
              <a:buSzPts val="1500"/>
              <a:buFont typeface="Roboto"/>
              <a:buChar char="■"/>
              <a:defRPr sz="1500">
                <a:latin typeface="Roboto"/>
                <a:ea typeface="Roboto"/>
                <a:cs typeface="Roboto"/>
                <a:sym typeface="Robot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ráfica y descripción" type="twoColTx">
  <p:cSld name="TITLE_AND_TWO_COLUMNS">
    <p:spTree>
      <p:nvGrpSpPr>
        <p:cNvPr id="1" name="Shape 40"/>
        <p:cNvGrpSpPr/>
        <p:nvPr/>
      </p:nvGrpSpPr>
      <p:grpSpPr>
        <a:xfrm>
          <a:off x="0" y="0"/>
          <a:ext cx="0" cy="0"/>
          <a:chOff x="0" y="0"/>
          <a:chExt cx="0" cy="0"/>
        </a:xfrm>
      </p:grpSpPr>
      <p:sp>
        <p:nvSpPr>
          <p:cNvPr id="41" name="Google Shape;4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
        <p:nvSpPr>
          <p:cNvPr id="42" name="Google Shape;42;p6"/>
          <p:cNvSpPr txBox="1">
            <a:spLocks noGrp="1"/>
          </p:cNvSpPr>
          <p:nvPr>
            <p:ph type="title"/>
          </p:nvPr>
        </p:nvSpPr>
        <p:spPr>
          <a:xfrm>
            <a:off x="511150" y="889800"/>
            <a:ext cx="8433900" cy="6057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Clr>
                <a:srgbClr val="0050B5"/>
              </a:buClr>
              <a:buSzPts val="2000"/>
              <a:buFont typeface="Nunito"/>
              <a:buNone/>
              <a:defRPr sz="2000" b="1">
                <a:solidFill>
                  <a:srgbClr val="0050B5"/>
                </a:solidFill>
                <a:latin typeface="Nunito"/>
                <a:ea typeface="Nunito"/>
                <a:cs typeface="Nunito"/>
                <a:sym typeface="Nunito"/>
              </a:defRPr>
            </a:lvl1pPr>
            <a:lvl2pPr lvl="1" algn="r" rtl="0">
              <a:spcBef>
                <a:spcPts val="0"/>
              </a:spcBef>
              <a:spcAft>
                <a:spcPts val="0"/>
              </a:spcAft>
              <a:buClr>
                <a:srgbClr val="0050B5"/>
              </a:buClr>
              <a:buSzPts val="2000"/>
              <a:buFont typeface="Nunito"/>
              <a:buNone/>
              <a:defRPr sz="2000" b="1">
                <a:solidFill>
                  <a:srgbClr val="0050B5"/>
                </a:solidFill>
                <a:latin typeface="Nunito"/>
                <a:ea typeface="Nunito"/>
                <a:cs typeface="Nunito"/>
                <a:sym typeface="Nunito"/>
              </a:defRPr>
            </a:lvl2pPr>
            <a:lvl3pPr lvl="2" algn="r" rtl="0">
              <a:spcBef>
                <a:spcPts val="0"/>
              </a:spcBef>
              <a:spcAft>
                <a:spcPts val="0"/>
              </a:spcAft>
              <a:buClr>
                <a:srgbClr val="0050B5"/>
              </a:buClr>
              <a:buSzPts val="2000"/>
              <a:buFont typeface="Nunito"/>
              <a:buNone/>
              <a:defRPr sz="2000" b="1">
                <a:solidFill>
                  <a:srgbClr val="0050B5"/>
                </a:solidFill>
                <a:latin typeface="Nunito"/>
                <a:ea typeface="Nunito"/>
                <a:cs typeface="Nunito"/>
                <a:sym typeface="Nunito"/>
              </a:defRPr>
            </a:lvl3pPr>
            <a:lvl4pPr lvl="3" algn="r" rtl="0">
              <a:spcBef>
                <a:spcPts val="0"/>
              </a:spcBef>
              <a:spcAft>
                <a:spcPts val="0"/>
              </a:spcAft>
              <a:buClr>
                <a:srgbClr val="0050B5"/>
              </a:buClr>
              <a:buSzPts val="2000"/>
              <a:buFont typeface="Nunito"/>
              <a:buNone/>
              <a:defRPr sz="2000" b="1">
                <a:solidFill>
                  <a:srgbClr val="0050B5"/>
                </a:solidFill>
                <a:latin typeface="Nunito"/>
                <a:ea typeface="Nunito"/>
                <a:cs typeface="Nunito"/>
                <a:sym typeface="Nunito"/>
              </a:defRPr>
            </a:lvl4pPr>
            <a:lvl5pPr lvl="4" algn="r" rtl="0">
              <a:spcBef>
                <a:spcPts val="0"/>
              </a:spcBef>
              <a:spcAft>
                <a:spcPts val="0"/>
              </a:spcAft>
              <a:buClr>
                <a:srgbClr val="0050B5"/>
              </a:buClr>
              <a:buSzPts val="2000"/>
              <a:buFont typeface="Nunito"/>
              <a:buNone/>
              <a:defRPr sz="2000" b="1">
                <a:solidFill>
                  <a:srgbClr val="0050B5"/>
                </a:solidFill>
                <a:latin typeface="Nunito"/>
                <a:ea typeface="Nunito"/>
                <a:cs typeface="Nunito"/>
                <a:sym typeface="Nunito"/>
              </a:defRPr>
            </a:lvl5pPr>
            <a:lvl6pPr lvl="5" algn="r" rtl="0">
              <a:spcBef>
                <a:spcPts val="0"/>
              </a:spcBef>
              <a:spcAft>
                <a:spcPts val="0"/>
              </a:spcAft>
              <a:buClr>
                <a:srgbClr val="0050B5"/>
              </a:buClr>
              <a:buSzPts val="2000"/>
              <a:buFont typeface="Nunito"/>
              <a:buNone/>
              <a:defRPr sz="2000" b="1">
                <a:solidFill>
                  <a:srgbClr val="0050B5"/>
                </a:solidFill>
                <a:latin typeface="Nunito"/>
                <a:ea typeface="Nunito"/>
                <a:cs typeface="Nunito"/>
                <a:sym typeface="Nunito"/>
              </a:defRPr>
            </a:lvl6pPr>
            <a:lvl7pPr lvl="6" algn="r" rtl="0">
              <a:spcBef>
                <a:spcPts val="0"/>
              </a:spcBef>
              <a:spcAft>
                <a:spcPts val="0"/>
              </a:spcAft>
              <a:buClr>
                <a:srgbClr val="0050B5"/>
              </a:buClr>
              <a:buSzPts val="2000"/>
              <a:buFont typeface="Nunito"/>
              <a:buNone/>
              <a:defRPr sz="2000" b="1">
                <a:solidFill>
                  <a:srgbClr val="0050B5"/>
                </a:solidFill>
                <a:latin typeface="Nunito"/>
                <a:ea typeface="Nunito"/>
                <a:cs typeface="Nunito"/>
                <a:sym typeface="Nunito"/>
              </a:defRPr>
            </a:lvl7pPr>
            <a:lvl8pPr lvl="7" algn="r" rtl="0">
              <a:spcBef>
                <a:spcPts val="0"/>
              </a:spcBef>
              <a:spcAft>
                <a:spcPts val="0"/>
              </a:spcAft>
              <a:buClr>
                <a:srgbClr val="0050B5"/>
              </a:buClr>
              <a:buSzPts val="2000"/>
              <a:buFont typeface="Nunito"/>
              <a:buNone/>
              <a:defRPr sz="2000" b="1">
                <a:solidFill>
                  <a:srgbClr val="0050B5"/>
                </a:solidFill>
                <a:latin typeface="Nunito"/>
                <a:ea typeface="Nunito"/>
                <a:cs typeface="Nunito"/>
                <a:sym typeface="Nunito"/>
              </a:defRPr>
            </a:lvl8pPr>
            <a:lvl9pPr lvl="8" algn="r" rtl="0">
              <a:spcBef>
                <a:spcPts val="0"/>
              </a:spcBef>
              <a:spcAft>
                <a:spcPts val="0"/>
              </a:spcAft>
              <a:buClr>
                <a:srgbClr val="0050B5"/>
              </a:buClr>
              <a:buSzPts val="2000"/>
              <a:buFont typeface="Nunito"/>
              <a:buNone/>
              <a:defRPr sz="2000" b="1">
                <a:solidFill>
                  <a:srgbClr val="0050B5"/>
                </a:solidFill>
                <a:latin typeface="Nunito"/>
                <a:ea typeface="Nunito"/>
                <a:cs typeface="Nunito"/>
                <a:sym typeface="Nunito"/>
              </a:defRPr>
            </a:lvl9pPr>
          </a:lstStyle>
          <a:p>
            <a:endParaRPr/>
          </a:p>
        </p:txBody>
      </p:sp>
      <p:sp>
        <p:nvSpPr>
          <p:cNvPr id="43" name="Google Shape;43;p6"/>
          <p:cNvSpPr/>
          <p:nvPr/>
        </p:nvSpPr>
        <p:spPr>
          <a:xfrm rot="5400000">
            <a:off x="-2141137" y="3146350"/>
            <a:ext cx="4572000" cy="55800"/>
          </a:xfrm>
          <a:prstGeom prst="round2DiagRect">
            <a:avLst>
              <a:gd name="adj1" fmla="val 50000"/>
              <a:gd name="adj2" fmla="val 50000"/>
            </a:avLst>
          </a:prstGeom>
          <a:solidFill>
            <a:srgbClr val="005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2012537" y="3146350"/>
            <a:ext cx="4572000" cy="55800"/>
          </a:xfrm>
          <a:prstGeom prst="round2DiagRect">
            <a:avLst>
              <a:gd name="adj1" fmla="val 50000"/>
              <a:gd name="adj2" fmla="val 50000"/>
            </a:avLst>
          </a:prstGeom>
          <a:solidFill>
            <a:srgbClr val="00A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rot="5400000">
            <a:off x="-1883925" y="3146350"/>
            <a:ext cx="4572000" cy="55800"/>
          </a:xfrm>
          <a:prstGeom prst="round2DiagRect">
            <a:avLst>
              <a:gd name="adj1" fmla="val 50000"/>
              <a:gd name="adj2" fmla="val 50000"/>
            </a:avLst>
          </a:pr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txBox="1">
            <a:spLocks noGrp="1"/>
          </p:cNvSpPr>
          <p:nvPr>
            <p:ph type="body" idx="1"/>
          </p:nvPr>
        </p:nvSpPr>
        <p:spPr>
          <a:xfrm>
            <a:off x="5726825" y="1382000"/>
            <a:ext cx="3218100" cy="32709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Roboto"/>
              <a:buChar char="●"/>
              <a:defRPr sz="1500">
                <a:latin typeface="Roboto"/>
                <a:ea typeface="Roboto"/>
                <a:cs typeface="Roboto"/>
                <a:sym typeface="Roboto"/>
              </a:defRPr>
            </a:lvl1pPr>
            <a:lvl2pPr marL="914400" lvl="1" indent="-323850">
              <a:spcBef>
                <a:spcPts val="0"/>
              </a:spcBef>
              <a:spcAft>
                <a:spcPts val="0"/>
              </a:spcAft>
              <a:buSzPts val="1500"/>
              <a:buFont typeface="Roboto"/>
              <a:buChar char="○"/>
              <a:defRPr sz="1500">
                <a:latin typeface="Roboto"/>
                <a:ea typeface="Roboto"/>
                <a:cs typeface="Roboto"/>
                <a:sym typeface="Roboto"/>
              </a:defRPr>
            </a:lvl2pPr>
            <a:lvl3pPr marL="1371600" lvl="2" indent="-323850">
              <a:spcBef>
                <a:spcPts val="0"/>
              </a:spcBef>
              <a:spcAft>
                <a:spcPts val="0"/>
              </a:spcAft>
              <a:buSzPts val="1500"/>
              <a:buFont typeface="Roboto"/>
              <a:buChar char="■"/>
              <a:defRPr sz="1500">
                <a:latin typeface="Roboto"/>
                <a:ea typeface="Roboto"/>
                <a:cs typeface="Roboto"/>
                <a:sym typeface="Roboto"/>
              </a:defRPr>
            </a:lvl3pPr>
            <a:lvl4pPr marL="1828800" lvl="3" indent="-323850">
              <a:spcBef>
                <a:spcPts val="0"/>
              </a:spcBef>
              <a:spcAft>
                <a:spcPts val="0"/>
              </a:spcAft>
              <a:buSzPts val="1500"/>
              <a:buFont typeface="Roboto"/>
              <a:buChar char="●"/>
              <a:defRPr sz="1500">
                <a:latin typeface="Roboto"/>
                <a:ea typeface="Roboto"/>
                <a:cs typeface="Roboto"/>
                <a:sym typeface="Roboto"/>
              </a:defRPr>
            </a:lvl4pPr>
            <a:lvl5pPr marL="2286000" lvl="4" indent="-323850">
              <a:spcBef>
                <a:spcPts val="0"/>
              </a:spcBef>
              <a:spcAft>
                <a:spcPts val="0"/>
              </a:spcAft>
              <a:buSzPts val="1500"/>
              <a:buFont typeface="Roboto"/>
              <a:buChar char="○"/>
              <a:defRPr sz="1500">
                <a:latin typeface="Roboto"/>
                <a:ea typeface="Roboto"/>
                <a:cs typeface="Roboto"/>
                <a:sym typeface="Roboto"/>
              </a:defRPr>
            </a:lvl5pPr>
            <a:lvl6pPr marL="2743200" lvl="5" indent="-323850">
              <a:spcBef>
                <a:spcPts val="0"/>
              </a:spcBef>
              <a:spcAft>
                <a:spcPts val="0"/>
              </a:spcAft>
              <a:buSzPts val="1500"/>
              <a:buFont typeface="Roboto"/>
              <a:buChar char="■"/>
              <a:defRPr sz="1500">
                <a:latin typeface="Roboto"/>
                <a:ea typeface="Roboto"/>
                <a:cs typeface="Roboto"/>
                <a:sym typeface="Roboto"/>
              </a:defRPr>
            </a:lvl6pPr>
            <a:lvl7pPr marL="3200400" lvl="6" indent="-323850">
              <a:spcBef>
                <a:spcPts val="0"/>
              </a:spcBef>
              <a:spcAft>
                <a:spcPts val="0"/>
              </a:spcAft>
              <a:buSzPts val="1500"/>
              <a:buFont typeface="Roboto"/>
              <a:buChar char="●"/>
              <a:defRPr sz="1500">
                <a:latin typeface="Roboto"/>
                <a:ea typeface="Roboto"/>
                <a:cs typeface="Roboto"/>
                <a:sym typeface="Roboto"/>
              </a:defRPr>
            </a:lvl7pPr>
            <a:lvl8pPr marL="3657600" lvl="7" indent="-323850">
              <a:spcBef>
                <a:spcPts val="0"/>
              </a:spcBef>
              <a:spcAft>
                <a:spcPts val="0"/>
              </a:spcAft>
              <a:buSzPts val="1500"/>
              <a:buFont typeface="Roboto"/>
              <a:buChar char="○"/>
              <a:defRPr sz="1500">
                <a:latin typeface="Roboto"/>
                <a:ea typeface="Roboto"/>
                <a:cs typeface="Roboto"/>
                <a:sym typeface="Roboto"/>
              </a:defRPr>
            </a:lvl8pPr>
            <a:lvl9pPr marL="4114800" lvl="8" indent="-323850">
              <a:spcBef>
                <a:spcPts val="0"/>
              </a:spcBef>
              <a:spcAft>
                <a:spcPts val="0"/>
              </a:spcAft>
              <a:buSzPts val="1500"/>
              <a:buFont typeface="Roboto"/>
              <a:buChar char="■"/>
              <a:defRPr sz="1500">
                <a:latin typeface="Roboto"/>
                <a:ea typeface="Roboto"/>
                <a:cs typeface="Roboto"/>
                <a:sym typeface="Robot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in elementos">
  <p:cSld name="TITLE_AND_TWO_COLUMNS_1">
    <p:spTree>
      <p:nvGrpSpPr>
        <p:cNvPr id="1" name="Shape 47"/>
        <p:cNvGrpSpPr/>
        <p:nvPr/>
      </p:nvGrpSpPr>
      <p:grpSpPr>
        <a:xfrm>
          <a:off x="0" y="0"/>
          <a:ext cx="0" cy="0"/>
          <a:chOff x="0" y="0"/>
          <a:chExt cx="0" cy="0"/>
        </a:xfrm>
      </p:grpSpPr>
      <p:sp>
        <p:nvSpPr>
          <p:cNvPr id="48" name="Google Shape;4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
        <p:nvSpPr>
          <p:cNvPr id="49" name="Google Shape;49;p7"/>
          <p:cNvSpPr/>
          <p:nvPr/>
        </p:nvSpPr>
        <p:spPr>
          <a:xfrm rot="5400000">
            <a:off x="-2141137" y="3146350"/>
            <a:ext cx="4572000" cy="55800"/>
          </a:xfrm>
          <a:prstGeom prst="round2DiagRect">
            <a:avLst>
              <a:gd name="adj1" fmla="val 50000"/>
              <a:gd name="adj2" fmla="val 50000"/>
            </a:avLst>
          </a:prstGeom>
          <a:solidFill>
            <a:srgbClr val="005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rot="5400000">
            <a:off x="-2012537" y="3146350"/>
            <a:ext cx="4572000" cy="55800"/>
          </a:xfrm>
          <a:prstGeom prst="round2DiagRect">
            <a:avLst>
              <a:gd name="adj1" fmla="val 50000"/>
              <a:gd name="adj2" fmla="val 50000"/>
            </a:avLst>
          </a:prstGeom>
          <a:solidFill>
            <a:srgbClr val="00A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1883925" y="3146350"/>
            <a:ext cx="4572000" cy="55800"/>
          </a:xfrm>
          <a:prstGeom prst="round2DiagRect">
            <a:avLst>
              <a:gd name="adj1" fmla="val 50000"/>
              <a:gd name="adj2" fmla="val 50000"/>
            </a:avLst>
          </a:pr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ágen" type="titleOnly">
  <p:cSld name="TITLE_ONLY">
    <p:spTree>
      <p:nvGrpSpPr>
        <p:cNvPr id="1" name="Shape 52"/>
        <p:cNvGrpSpPr/>
        <p:nvPr/>
      </p:nvGrpSpPr>
      <p:grpSpPr>
        <a:xfrm>
          <a:off x="0" y="0"/>
          <a:ext cx="0" cy="0"/>
          <a:chOff x="0" y="0"/>
          <a:chExt cx="0" cy="0"/>
        </a:xfrm>
      </p:grpSpPr>
      <p:sp>
        <p:nvSpPr>
          <p:cNvPr id="53" name="Google Shape;5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
        <p:nvSpPr>
          <p:cNvPr id="54" name="Google Shape;54;p8"/>
          <p:cNvSpPr txBox="1">
            <a:spLocks noGrp="1"/>
          </p:cNvSpPr>
          <p:nvPr>
            <p:ph type="title"/>
          </p:nvPr>
        </p:nvSpPr>
        <p:spPr>
          <a:xfrm>
            <a:off x="103675" y="823525"/>
            <a:ext cx="1817400" cy="2337900"/>
          </a:xfrm>
          <a:prstGeom prst="rect">
            <a:avLst/>
          </a:prstGeom>
          <a:noFill/>
          <a:ln>
            <a:noFill/>
          </a:ln>
        </p:spPr>
        <p:txBody>
          <a:bodyPr spcFirstLastPara="1" wrap="square" lIns="91425" tIns="91425" rIns="91425" bIns="91425" anchor="t" anchorCtr="0">
            <a:noAutofit/>
          </a:bodyPr>
          <a:lstStyle>
            <a:lvl1pPr lvl="0" algn="r">
              <a:spcBef>
                <a:spcPts val="0"/>
              </a:spcBef>
              <a:spcAft>
                <a:spcPts val="0"/>
              </a:spcAft>
              <a:buClr>
                <a:srgbClr val="0050B5"/>
              </a:buClr>
              <a:buSzPts val="1800"/>
              <a:buFont typeface="Nunito"/>
              <a:buNone/>
              <a:defRPr sz="1800" b="1">
                <a:solidFill>
                  <a:srgbClr val="0050B5"/>
                </a:solidFill>
                <a:latin typeface="Nunito"/>
                <a:ea typeface="Nunito"/>
                <a:cs typeface="Nunito"/>
                <a:sym typeface="Nunito"/>
              </a:defRPr>
            </a:lvl1pPr>
            <a:lvl2pPr lvl="1" algn="r">
              <a:spcBef>
                <a:spcPts val="0"/>
              </a:spcBef>
              <a:spcAft>
                <a:spcPts val="0"/>
              </a:spcAft>
              <a:buClr>
                <a:srgbClr val="0050B5"/>
              </a:buClr>
              <a:buSzPts val="1900"/>
              <a:buFont typeface="Nunito"/>
              <a:buNone/>
              <a:defRPr sz="1900" b="1">
                <a:solidFill>
                  <a:srgbClr val="0050B5"/>
                </a:solidFill>
                <a:latin typeface="Nunito"/>
                <a:ea typeface="Nunito"/>
                <a:cs typeface="Nunito"/>
                <a:sym typeface="Nunito"/>
              </a:defRPr>
            </a:lvl2pPr>
            <a:lvl3pPr lvl="2" algn="r">
              <a:spcBef>
                <a:spcPts val="0"/>
              </a:spcBef>
              <a:spcAft>
                <a:spcPts val="0"/>
              </a:spcAft>
              <a:buClr>
                <a:srgbClr val="0050B5"/>
              </a:buClr>
              <a:buSzPts val="1900"/>
              <a:buFont typeface="Nunito"/>
              <a:buNone/>
              <a:defRPr sz="1900" b="1">
                <a:solidFill>
                  <a:srgbClr val="0050B5"/>
                </a:solidFill>
                <a:latin typeface="Nunito"/>
                <a:ea typeface="Nunito"/>
                <a:cs typeface="Nunito"/>
                <a:sym typeface="Nunito"/>
              </a:defRPr>
            </a:lvl3pPr>
            <a:lvl4pPr lvl="3" algn="r">
              <a:spcBef>
                <a:spcPts val="0"/>
              </a:spcBef>
              <a:spcAft>
                <a:spcPts val="0"/>
              </a:spcAft>
              <a:buClr>
                <a:srgbClr val="0050B5"/>
              </a:buClr>
              <a:buSzPts val="1900"/>
              <a:buFont typeface="Nunito"/>
              <a:buNone/>
              <a:defRPr sz="1900" b="1">
                <a:solidFill>
                  <a:srgbClr val="0050B5"/>
                </a:solidFill>
                <a:latin typeface="Nunito"/>
                <a:ea typeface="Nunito"/>
                <a:cs typeface="Nunito"/>
                <a:sym typeface="Nunito"/>
              </a:defRPr>
            </a:lvl4pPr>
            <a:lvl5pPr lvl="4" algn="r">
              <a:spcBef>
                <a:spcPts val="0"/>
              </a:spcBef>
              <a:spcAft>
                <a:spcPts val="0"/>
              </a:spcAft>
              <a:buClr>
                <a:srgbClr val="0050B5"/>
              </a:buClr>
              <a:buSzPts val="1900"/>
              <a:buFont typeface="Nunito"/>
              <a:buNone/>
              <a:defRPr sz="1900" b="1">
                <a:solidFill>
                  <a:srgbClr val="0050B5"/>
                </a:solidFill>
                <a:latin typeface="Nunito"/>
                <a:ea typeface="Nunito"/>
                <a:cs typeface="Nunito"/>
                <a:sym typeface="Nunito"/>
              </a:defRPr>
            </a:lvl5pPr>
            <a:lvl6pPr lvl="5" algn="r">
              <a:spcBef>
                <a:spcPts val="0"/>
              </a:spcBef>
              <a:spcAft>
                <a:spcPts val="0"/>
              </a:spcAft>
              <a:buClr>
                <a:srgbClr val="0050B5"/>
              </a:buClr>
              <a:buSzPts val="1900"/>
              <a:buFont typeface="Nunito"/>
              <a:buNone/>
              <a:defRPr sz="1900" b="1">
                <a:solidFill>
                  <a:srgbClr val="0050B5"/>
                </a:solidFill>
                <a:latin typeface="Nunito"/>
                <a:ea typeface="Nunito"/>
                <a:cs typeface="Nunito"/>
                <a:sym typeface="Nunito"/>
              </a:defRPr>
            </a:lvl6pPr>
            <a:lvl7pPr lvl="6" algn="r">
              <a:spcBef>
                <a:spcPts val="0"/>
              </a:spcBef>
              <a:spcAft>
                <a:spcPts val="0"/>
              </a:spcAft>
              <a:buClr>
                <a:srgbClr val="0050B5"/>
              </a:buClr>
              <a:buSzPts val="1900"/>
              <a:buFont typeface="Nunito"/>
              <a:buNone/>
              <a:defRPr sz="1900" b="1">
                <a:solidFill>
                  <a:srgbClr val="0050B5"/>
                </a:solidFill>
                <a:latin typeface="Nunito"/>
                <a:ea typeface="Nunito"/>
                <a:cs typeface="Nunito"/>
                <a:sym typeface="Nunito"/>
              </a:defRPr>
            </a:lvl7pPr>
            <a:lvl8pPr lvl="7" algn="r">
              <a:spcBef>
                <a:spcPts val="0"/>
              </a:spcBef>
              <a:spcAft>
                <a:spcPts val="0"/>
              </a:spcAft>
              <a:buClr>
                <a:srgbClr val="0050B5"/>
              </a:buClr>
              <a:buSzPts val="1900"/>
              <a:buFont typeface="Nunito"/>
              <a:buNone/>
              <a:defRPr sz="1900" b="1">
                <a:solidFill>
                  <a:srgbClr val="0050B5"/>
                </a:solidFill>
                <a:latin typeface="Nunito"/>
                <a:ea typeface="Nunito"/>
                <a:cs typeface="Nunito"/>
                <a:sym typeface="Nunito"/>
              </a:defRPr>
            </a:lvl8pPr>
            <a:lvl9pPr lvl="8" algn="r">
              <a:spcBef>
                <a:spcPts val="0"/>
              </a:spcBef>
              <a:spcAft>
                <a:spcPts val="0"/>
              </a:spcAft>
              <a:buClr>
                <a:srgbClr val="0050B5"/>
              </a:buClr>
              <a:buSzPts val="1900"/>
              <a:buFont typeface="Nunito"/>
              <a:buNone/>
              <a:defRPr sz="1900" b="1">
                <a:solidFill>
                  <a:srgbClr val="0050B5"/>
                </a:solidFill>
                <a:latin typeface="Nunito"/>
                <a:ea typeface="Nunito"/>
                <a:cs typeface="Nunito"/>
                <a:sym typeface="Nunito"/>
              </a:defRPr>
            </a:lvl9pPr>
          </a:lstStyle>
          <a:p>
            <a:endParaRPr/>
          </a:p>
        </p:txBody>
      </p:sp>
      <p:sp>
        <p:nvSpPr>
          <p:cNvPr id="55" name="Google Shape;55;p8"/>
          <p:cNvSpPr/>
          <p:nvPr/>
        </p:nvSpPr>
        <p:spPr>
          <a:xfrm rot="5400000">
            <a:off x="-337037" y="1026000"/>
            <a:ext cx="4572000" cy="55800"/>
          </a:xfrm>
          <a:prstGeom prst="round2DiagRect">
            <a:avLst>
              <a:gd name="adj1" fmla="val 50000"/>
              <a:gd name="adj2" fmla="val 50000"/>
            </a:avLst>
          </a:prstGeom>
          <a:solidFill>
            <a:srgbClr val="005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o e imágen">
  <p:cSld name="ONE_COLUMN_TEXT">
    <p:spTree>
      <p:nvGrpSpPr>
        <p:cNvPr id="1" name="Shape 56"/>
        <p:cNvGrpSpPr/>
        <p:nvPr/>
      </p:nvGrpSpPr>
      <p:grpSpPr>
        <a:xfrm>
          <a:off x="0" y="0"/>
          <a:ext cx="0" cy="0"/>
          <a:chOff x="0" y="0"/>
          <a:chExt cx="0" cy="0"/>
        </a:xfrm>
      </p:grpSpPr>
      <p:sp>
        <p:nvSpPr>
          <p:cNvPr id="57" name="Google Shape;5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
        <p:nvSpPr>
          <p:cNvPr id="58" name="Google Shape;58;p9"/>
          <p:cNvSpPr/>
          <p:nvPr/>
        </p:nvSpPr>
        <p:spPr>
          <a:xfrm rot="10800000">
            <a:off x="-1546756" y="4833769"/>
            <a:ext cx="4572000" cy="55800"/>
          </a:xfrm>
          <a:prstGeom prst="round2DiagRect">
            <a:avLst>
              <a:gd name="adj1" fmla="val 50000"/>
              <a:gd name="adj2" fmla="val 50000"/>
            </a:avLst>
          </a:prstGeom>
          <a:solidFill>
            <a:srgbClr val="005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9"/>
          <p:cNvSpPr/>
          <p:nvPr/>
        </p:nvSpPr>
        <p:spPr>
          <a:xfrm rot="10800000">
            <a:off x="-715681" y="1042519"/>
            <a:ext cx="4572000" cy="55800"/>
          </a:xfrm>
          <a:prstGeom prst="round2DiagRect">
            <a:avLst>
              <a:gd name="adj1" fmla="val 50000"/>
              <a:gd name="adj2" fmla="val 50000"/>
            </a:avLst>
          </a:prstGeom>
          <a:solidFill>
            <a:srgbClr val="00A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p:nvPr/>
        </p:nvSpPr>
        <p:spPr>
          <a:xfrm rot="10800000">
            <a:off x="-1974656" y="823306"/>
            <a:ext cx="4572000" cy="55800"/>
          </a:xfrm>
          <a:prstGeom prst="round2DiagRect">
            <a:avLst>
              <a:gd name="adj1" fmla="val 50000"/>
              <a:gd name="adj2" fmla="val 50000"/>
            </a:avLst>
          </a:pr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txBox="1">
            <a:spLocks noGrp="1"/>
          </p:cNvSpPr>
          <p:nvPr>
            <p:ph type="body" idx="1"/>
          </p:nvPr>
        </p:nvSpPr>
        <p:spPr>
          <a:xfrm>
            <a:off x="3511825" y="1259025"/>
            <a:ext cx="5405100" cy="34197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Roboto"/>
              <a:buChar char="●"/>
              <a:defRPr sz="1500">
                <a:latin typeface="Roboto"/>
                <a:ea typeface="Roboto"/>
                <a:cs typeface="Roboto"/>
                <a:sym typeface="Roboto"/>
              </a:defRPr>
            </a:lvl1pPr>
            <a:lvl2pPr marL="914400" lvl="1" indent="-323850">
              <a:spcBef>
                <a:spcPts val="0"/>
              </a:spcBef>
              <a:spcAft>
                <a:spcPts val="0"/>
              </a:spcAft>
              <a:buSzPts val="1500"/>
              <a:buFont typeface="Roboto"/>
              <a:buChar char="○"/>
              <a:defRPr sz="1500">
                <a:latin typeface="Roboto"/>
                <a:ea typeface="Roboto"/>
                <a:cs typeface="Roboto"/>
                <a:sym typeface="Roboto"/>
              </a:defRPr>
            </a:lvl2pPr>
            <a:lvl3pPr marL="1371600" lvl="2" indent="-323850">
              <a:spcBef>
                <a:spcPts val="0"/>
              </a:spcBef>
              <a:spcAft>
                <a:spcPts val="0"/>
              </a:spcAft>
              <a:buSzPts val="1500"/>
              <a:buFont typeface="Roboto"/>
              <a:buChar char="■"/>
              <a:defRPr sz="1500">
                <a:latin typeface="Roboto"/>
                <a:ea typeface="Roboto"/>
                <a:cs typeface="Roboto"/>
                <a:sym typeface="Roboto"/>
              </a:defRPr>
            </a:lvl3pPr>
            <a:lvl4pPr marL="1828800" lvl="3" indent="-323850">
              <a:spcBef>
                <a:spcPts val="0"/>
              </a:spcBef>
              <a:spcAft>
                <a:spcPts val="0"/>
              </a:spcAft>
              <a:buSzPts val="1500"/>
              <a:buFont typeface="Roboto"/>
              <a:buChar char="●"/>
              <a:defRPr sz="1500">
                <a:latin typeface="Roboto"/>
                <a:ea typeface="Roboto"/>
                <a:cs typeface="Roboto"/>
                <a:sym typeface="Roboto"/>
              </a:defRPr>
            </a:lvl4pPr>
            <a:lvl5pPr marL="2286000" lvl="4" indent="-323850">
              <a:spcBef>
                <a:spcPts val="0"/>
              </a:spcBef>
              <a:spcAft>
                <a:spcPts val="0"/>
              </a:spcAft>
              <a:buSzPts val="1500"/>
              <a:buFont typeface="Roboto"/>
              <a:buChar char="○"/>
              <a:defRPr sz="1500">
                <a:latin typeface="Roboto"/>
                <a:ea typeface="Roboto"/>
                <a:cs typeface="Roboto"/>
                <a:sym typeface="Roboto"/>
              </a:defRPr>
            </a:lvl5pPr>
            <a:lvl6pPr marL="2743200" lvl="5" indent="-323850">
              <a:spcBef>
                <a:spcPts val="0"/>
              </a:spcBef>
              <a:spcAft>
                <a:spcPts val="0"/>
              </a:spcAft>
              <a:buSzPts val="1500"/>
              <a:buFont typeface="Roboto"/>
              <a:buChar char="■"/>
              <a:defRPr sz="1500">
                <a:latin typeface="Roboto"/>
                <a:ea typeface="Roboto"/>
                <a:cs typeface="Roboto"/>
                <a:sym typeface="Roboto"/>
              </a:defRPr>
            </a:lvl6pPr>
            <a:lvl7pPr marL="3200400" lvl="6" indent="-323850">
              <a:spcBef>
                <a:spcPts val="0"/>
              </a:spcBef>
              <a:spcAft>
                <a:spcPts val="0"/>
              </a:spcAft>
              <a:buSzPts val="1500"/>
              <a:buFont typeface="Roboto"/>
              <a:buChar char="●"/>
              <a:defRPr sz="1500">
                <a:latin typeface="Roboto"/>
                <a:ea typeface="Roboto"/>
                <a:cs typeface="Roboto"/>
                <a:sym typeface="Roboto"/>
              </a:defRPr>
            </a:lvl7pPr>
            <a:lvl8pPr marL="3657600" lvl="7" indent="-323850">
              <a:spcBef>
                <a:spcPts val="0"/>
              </a:spcBef>
              <a:spcAft>
                <a:spcPts val="0"/>
              </a:spcAft>
              <a:buSzPts val="1500"/>
              <a:buFont typeface="Roboto"/>
              <a:buChar char="○"/>
              <a:defRPr sz="1500">
                <a:latin typeface="Roboto"/>
                <a:ea typeface="Roboto"/>
                <a:cs typeface="Roboto"/>
                <a:sym typeface="Roboto"/>
              </a:defRPr>
            </a:lvl8pPr>
            <a:lvl9pPr marL="4114800" lvl="8" indent="-323850">
              <a:spcBef>
                <a:spcPts val="0"/>
              </a:spcBef>
              <a:spcAft>
                <a:spcPts val="0"/>
              </a:spcAft>
              <a:buSzPts val="1500"/>
              <a:buFont typeface="Roboto"/>
              <a:buChar char="■"/>
              <a:defRPr sz="1500">
                <a:latin typeface="Roboto"/>
                <a:ea typeface="Roboto"/>
                <a:cs typeface="Roboto"/>
                <a:sym typeface="Robot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ceptos básicos">
  <p:cSld name="MAIN_POINT">
    <p:bg>
      <p:bgPr>
        <a:solidFill>
          <a:srgbClr val="EFEFEF"/>
        </a:solidFill>
        <a:effectLst/>
      </p:bgPr>
    </p:bg>
    <p:spTree>
      <p:nvGrpSpPr>
        <p:cNvPr id="1" name="Shape 62"/>
        <p:cNvGrpSpPr/>
        <p:nvPr/>
      </p:nvGrpSpPr>
      <p:grpSpPr>
        <a:xfrm>
          <a:off x="0" y="0"/>
          <a:ext cx="0" cy="0"/>
          <a:chOff x="0" y="0"/>
          <a:chExt cx="0" cy="0"/>
        </a:xfrm>
      </p:grpSpPr>
      <p:sp>
        <p:nvSpPr>
          <p:cNvPr id="63" name="Google Shape;6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
        <p:nvSpPr>
          <p:cNvPr id="64" name="Google Shape;64;p10"/>
          <p:cNvSpPr/>
          <p:nvPr/>
        </p:nvSpPr>
        <p:spPr>
          <a:xfrm>
            <a:off x="3171050" y="1259750"/>
            <a:ext cx="5727000" cy="710100"/>
          </a:xfrm>
          <a:prstGeom prst="round2DiagRect">
            <a:avLst>
              <a:gd name="adj1" fmla="val 50000"/>
              <a:gd name="adj2" fmla="val 50000"/>
            </a:avLst>
          </a:prstGeom>
          <a:solidFill>
            <a:srgbClr val="005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0"/>
          <p:cNvSpPr/>
          <p:nvPr/>
        </p:nvSpPr>
        <p:spPr>
          <a:xfrm>
            <a:off x="94200" y="2396600"/>
            <a:ext cx="7430700" cy="615600"/>
          </a:xfrm>
          <a:prstGeom prst="round2DiagRect">
            <a:avLst>
              <a:gd name="adj1" fmla="val 50000"/>
              <a:gd name="adj2" fmla="val 50000"/>
            </a:avLst>
          </a:prstGeom>
          <a:solidFill>
            <a:srgbClr val="00A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0"/>
          <p:cNvSpPr/>
          <p:nvPr/>
        </p:nvSpPr>
        <p:spPr>
          <a:xfrm>
            <a:off x="2375925" y="3441650"/>
            <a:ext cx="7338900" cy="710100"/>
          </a:xfrm>
          <a:prstGeom prst="round2DiagRect">
            <a:avLst>
              <a:gd name="adj1" fmla="val 50000"/>
              <a:gd name="adj2" fmla="val 50000"/>
            </a:avLst>
          </a:prstGeom>
          <a:solidFill>
            <a:srgbClr val="2C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0"/>
          <p:cNvSpPr/>
          <p:nvPr/>
        </p:nvSpPr>
        <p:spPr>
          <a:xfrm rot="10800000">
            <a:off x="-422256" y="2185631"/>
            <a:ext cx="4572000" cy="55800"/>
          </a:xfrm>
          <a:prstGeom prst="round2DiagRect">
            <a:avLst>
              <a:gd name="adj1" fmla="val 50000"/>
              <a:gd name="adj2" fmla="val 50000"/>
            </a:avLst>
          </a:pr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0"/>
          <p:cNvSpPr/>
          <p:nvPr/>
        </p:nvSpPr>
        <p:spPr>
          <a:xfrm rot="10800000">
            <a:off x="4813294" y="3244931"/>
            <a:ext cx="4572000" cy="55800"/>
          </a:xfrm>
          <a:prstGeom prst="round2DiagRect">
            <a:avLst>
              <a:gd name="adj1" fmla="val 50000"/>
              <a:gd name="adj2" fmla="val 50000"/>
            </a:avLst>
          </a:pr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sp>
        <p:nvSpPr>
          <p:cNvPr id="69" name="Google Shape;69;p10"/>
          <p:cNvSpPr/>
          <p:nvPr/>
        </p:nvSpPr>
        <p:spPr>
          <a:xfrm rot="10800000">
            <a:off x="1215319" y="4394281"/>
            <a:ext cx="4572000" cy="55800"/>
          </a:xfrm>
          <a:prstGeom prst="round2DiagRect">
            <a:avLst>
              <a:gd name="adj1" fmla="val 50000"/>
              <a:gd name="adj2" fmla="val 50000"/>
            </a:avLst>
          </a:pr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0"/>
          <p:cNvSpPr/>
          <p:nvPr/>
        </p:nvSpPr>
        <p:spPr>
          <a:xfrm rot="10800000">
            <a:off x="5142819" y="989931"/>
            <a:ext cx="4572000" cy="55800"/>
          </a:xfrm>
          <a:prstGeom prst="round2DiagRect">
            <a:avLst>
              <a:gd name="adj1" fmla="val 50000"/>
              <a:gd name="adj2" fmla="val 50000"/>
            </a:avLst>
          </a:pr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0"/>
          <p:cNvSpPr txBox="1">
            <a:spLocks noGrp="1"/>
          </p:cNvSpPr>
          <p:nvPr>
            <p:ph type="subTitle" idx="1"/>
          </p:nvPr>
        </p:nvSpPr>
        <p:spPr>
          <a:xfrm>
            <a:off x="3492900" y="1315750"/>
            <a:ext cx="5083200" cy="5793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FFFFFF"/>
              </a:buClr>
              <a:buSzPts val="1600"/>
              <a:buFont typeface="Nunito"/>
              <a:buNone/>
              <a:defRPr sz="1600" b="1">
                <a:solidFill>
                  <a:srgbClr val="FFFFFF"/>
                </a:solidFill>
                <a:latin typeface="Nunito"/>
                <a:ea typeface="Nunito"/>
                <a:cs typeface="Nunito"/>
                <a:sym typeface="Nuni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0"/>
          <p:cNvSpPr txBox="1">
            <a:spLocks noGrp="1"/>
          </p:cNvSpPr>
          <p:nvPr>
            <p:ph type="subTitle" idx="2"/>
          </p:nvPr>
        </p:nvSpPr>
        <p:spPr>
          <a:xfrm>
            <a:off x="360650" y="2416100"/>
            <a:ext cx="6880800" cy="579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1600"/>
              <a:buFont typeface="Nunito"/>
              <a:buNone/>
              <a:defRPr sz="1600" b="1">
                <a:solidFill>
                  <a:srgbClr val="FFFFFF"/>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 name="Google Shape;73;p10"/>
          <p:cNvSpPr txBox="1">
            <a:spLocks noGrp="1"/>
          </p:cNvSpPr>
          <p:nvPr>
            <p:ph type="subTitle" idx="3"/>
          </p:nvPr>
        </p:nvSpPr>
        <p:spPr>
          <a:xfrm>
            <a:off x="2716700" y="3513750"/>
            <a:ext cx="6304500" cy="579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1600"/>
              <a:buFont typeface="Nunito"/>
              <a:buNone/>
              <a:defRPr sz="1600" b="1">
                <a:solidFill>
                  <a:srgbClr val="FFFFFF"/>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‹Nº›</a:t>
            </a:fld>
            <a:endParaRPr/>
          </a:p>
        </p:txBody>
      </p:sp>
      <p:pic>
        <p:nvPicPr>
          <p:cNvPr id="7" name="Google Shape;7;p1"/>
          <p:cNvPicPr preferRelativeResize="0"/>
          <p:nvPr/>
        </p:nvPicPr>
        <p:blipFill>
          <a:blip r:embed="rId15">
            <a:alphaModFix/>
          </a:blip>
          <a:stretch>
            <a:fillRect/>
          </a:stretch>
        </p:blipFill>
        <p:spPr>
          <a:xfrm>
            <a:off x="0" y="0"/>
            <a:ext cx="1871549" cy="888250"/>
          </a:xfrm>
          <a:prstGeom prst="rect">
            <a:avLst/>
          </a:prstGeom>
          <a:noFill/>
          <a:ln>
            <a:noFill/>
          </a:ln>
        </p:spPr>
      </p:pic>
      <p:sp>
        <p:nvSpPr>
          <p:cNvPr id="8" name="Google Shape;8;p1"/>
          <p:cNvSpPr txBox="1"/>
          <p:nvPr/>
        </p:nvSpPr>
        <p:spPr>
          <a:xfrm>
            <a:off x="5689050" y="359700"/>
            <a:ext cx="3332100" cy="492600"/>
          </a:xfrm>
          <a:prstGeom prst="rect">
            <a:avLst/>
          </a:prstGeom>
          <a:noFill/>
          <a:ln>
            <a:noFill/>
          </a:ln>
        </p:spPr>
        <p:txBody>
          <a:bodyPr spcFirstLastPara="1" wrap="square" lIns="0" tIns="91425" rIns="91425" bIns="91425" anchor="t" anchorCtr="0">
            <a:spAutoFit/>
          </a:bodyPr>
          <a:lstStyle/>
          <a:p>
            <a:pPr marL="0" lvl="0" indent="0" algn="r" rtl="0">
              <a:spcBef>
                <a:spcPts val="0"/>
              </a:spcBef>
              <a:spcAft>
                <a:spcPts val="0"/>
              </a:spcAft>
              <a:buNone/>
            </a:pPr>
            <a:r>
              <a:rPr lang="es" sz="1000" b="1">
                <a:solidFill>
                  <a:srgbClr val="999999"/>
                </a:solidFill>
                <a:latin typeface="Roboto"/>
                <a:ea typeface="Roboto"/>
                <a:cs typeface="Roboto"/>
                <a:sym typeface="Roboto"/>
              </a:rPr>
              <a:t>Centro de Energía Renovable y Calidad Ambiental A.C.</a:t>
            </a:r>
            <a:endParaRPr sz="1000" b="1">
              <a:solidFill>
                <a:srgbClr val="999999"/>
              </a:solidFill>
              <a:latin typeface="Roboto"/>
              <a:ea typeface="Roboto"/>
              <a:cs typeface="Roboto"/>
              <a:sym typeface="Roboto"/>
            </a:endParaRPr>
          </a:p>
          <a:p>
            <a:pPr marL="0" lvl="0" indent="0" algn="r" rtl="0">
              <a:spcBef>
                <a:spcPts val="0"/>
              </a:spcBef>
              <a:spcAft>
                <a:spcPts val="0"/>
              </a:spcAft>
              <a:buNone/>
            </a:pPr>
            <a:r>
              <a:rPr lang="es" sz="1000" b="1">
                <a:solidFill>
                  <a:srgbClr val="999999"/>
                </a:solidFill>
                <a:latin typeface="Roboto"/>
                <a:ea typeface="Roboto"/>
                <a:cs typeface="Roboto"/>
                <a:sym typeface="Roboto"/>
              </a:rPr>
              <a:t>La Paz, Baja California Sur</a:t>
            </a:r>
            <a:endParaRPr sz="1000" b="1">
              <a:solidFill>
                <a:srgbClr val="999999"/>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5.jp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
          <p:cNvSpPr txBox="1">
            <a:spLocks noGrp="1"/>
          </p:cNvSpPr>
          <p:nvPr>
            <p:ph type="title"/>
          </p:nvPr>
        </p:nvSpPr>
        <p:spPr>
          <a:xfrm>
            <a:off x="3549624" y="416500"/>
            <a:ext cx="5329200" cy="2393935"/>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SzPts val="3100"/>
              <a:buNone/>
            </a:pPr>
            <a:r>
              <a:rPr lang="es-MX" dirty="0"/>
              <a:t>CERCA </a:t>
            </a:r>
            <a:endParaRPr dirty="0"/>
          </a:p>
        </p:txBody>
      </p:sp>
      <p:sp>
        <p:nvSpPr>
          <p:cNvPr id="71" name="Google Shape;71;p1"/>
          <p:cNvSpPr txBox="1">
            <a:spLocks noGrp="1"/>
          </p:cNvSpPr>
          <p:nvPr>
            <p:ph type="subTitle" idx="1"/>
          </p:nvPr>
        </p:nvSpPr>
        <p:spPr>
          <a:xfrm>
            <a:off x="5089710" y="2915500"/>
            <a:ext cx="3789113" cy="670372"/>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s-MX" dirty="0"/>
              <a:t>Centro de Energía Renovable y Calidad Ambiental A.C.</a:t>
            </a:r>
            <a:endParaRPr dirty="0"/>
          </a:p>
        </p:txBody>
      </p:sp>
      <p:sp>
        <p:nvSpPr>
          <p:cNvPr id="72" name="Google Shape;72;p1"/>
          <p:cNvSpPr txBox="1"/>
          <p:nvPr/>
        </p:nvSpPr>
        <p:spPr>
          <a:xfrm>
            <a:off x="5089709" y="4563443"/>
            <a:ext cx="3789113" cy="327113"/>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50B5"/>
              </a:buClr>
              <a:buSzPts val="1800"/>
              <a:buFont typeface="Roboto"/>
              <a:buNone/>
            </a:pPr>
            <a:r>
              <a:rPr lang="es-MX" sz="1200" b="0" i="0" u="none" strike="noStrike" cap="none" dirty="0">
                <a:solidFill>
                  <a:schemeClr val="lt1"/>
                </a:solidFill>
                <a:latin typeface="Roboto"/>
                <a:ea typeface="Roboto"/>
                <a:cs typeface="Roboto"/>
                <a:sym typeface="Roboto"/>
              </a:rPr>
              <a:t>Actualización 26.05.2021</a:t>
            </a:r>
            <a:endParaRPr dirty="0"/>
          </a:p>
        </p:txBody>
      </p:sp>
    </p:spTree>
    <p:extLst>
      <p:ext uri="{BB962C8B-B14F-4D97-AF65-F5344CB8AC3E}">
        <p14:creationId xmlns:p14="http://schemas.microsoft.com/office/powerpoint/2010/main" val="623138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204827426"/>
              </p:ext>
            </p:extLst>
          </p:nvPr>
        </p:nvGraphicFramePr>
        <p:xfrm>
          <a:off x="813476" y="1529597"/>
          <a:ext cx="7886699" cy="2339579"/>
        </p:xfrm>
        <a:graphic>
          <a:graphicData uri="http://schemas.openxmlformats.org/drawingml/2006/table">
            <a:tbl>
              <a:tblPr firstRow="1" firstCol="1" bandRow="1">
                <a:tableStyleId>{5C22544A-7EE6-4342-B048-85BDC9FD1C3A}</a:tableStyleId>
              </a:tblPr>
              <a:tblGrid>
                <a:gridCol w="1627579">
                  <a:extLst>
                    <a:ext uri="{9D8B030D-6E8A-4147-A177-3AD203B41FA5}">
                      <a16:colId xmlns:a16="http://schemas.microsoft.com/office/drawing/2014/main" val="3461850552"/>
                    </a:ext>
                  </a:extLst>
                </a:gridCol>
                <a:gridCol w="1705292">
                  <a:extLst>
                    <a:ext uri="{9D8B030D-6E8A-4147-A177-3AD203B41FA5}">
                      <a16:colId xmlns:a16="http://schemas.microsoft.com/office/drawing/2014/main" val="2658621017"/>
                    </a:ext>
                  </a:extLst>
                </a:gridCol>
                <a:gridCol w="650703">
                  <a:extLst>
                    <a:ext uri="{9D8B030D-6E8A-4147-A177-3AD203B41FA5}">
                      <a16:colId xmlns:a16="http://schemas.microsoft.com/office/drawing/2014/main" val="2457260429"/>
                    </a:ext>
                  </a:extLst>
                </a:gridCol>
                <a:gridCol w="651251">
                  <a:extLst>
                    <a:ext uri="{9D8B030D-6E8A-4147-A177-3AD203B41FA5}">
                      <a16:colId xmlns:a16="http://schemas.microsoft.com/office/drawing/2014/main" val="3164420212"/>
                    </a:ext>
                  </a:extLst>
                </a:gridCol>
                <a:gridCol w="650703">
                  <a:extLst>
                    <a:ext uri="{9D8B030D-6E8A-4147-A177-3AD203B41FA5}">
                      <a16:colId xmlns:a16="http://schemas.microsoft.com/office/drawing/2014/main" val="3997070900"/>
                    </a:ext>
                  </a:extLst>
                </a:gridCol>
                <a:gridCol w="650703">
                  <a:extLst>
                    <a:ext uri="{9D8B030D-6E8A-4147-A177-3AD203B41FA5}">
                      <a16:colId xmlns:a16="http://schemas.microsoft.com/office/drawing/2014/main" val="865239649"/>
                    </a:ext>
                  </a:extLst>
                </a:gridCol>
                <a:gridCol w="650703">
                  <a:extLst>
                    <a:ext uri="{9D8B030D-6E8A-4147-A177-3AD203B41FA5}">
                      <a16:colId xmlns:a16="http://schemas.microsoft.com/office/drawing/2014/main" val="3419417731"/>
                    </a:ext>
                  </a:extLst>
                </a:gridCol>
                <a:gridCol w="651251">
                  <a:extLst>
                    <a:ext uri="{9D8B030D-6E8A-4147-A177-3AD203B41FA5}">
                      <a16:colId xmlns:a16="http://schemas.microsoft.com/office/drawing/2014/main" val="4206187834"/>
                    </a:ext>
                  </a:extLst>
                </a:gridCol>
                <a:gridCol w="648514">
                  <a:extLst>
                    <a:ext uri="{9D8B030D-6E8A-4147-A177-3AD203B41FA5}">
                      <a16:colId xmlns:a16="http://schemas.microsoft.com/office/drawing/2014/main" val="2644857818"/>
                    </a:ext>
                  </a:extLst>
                </a:gridCol>
              </a:tblGrid>
              <a:tr h="340402">
                <a:tc gridSpan="2">
                  <a:txBody>
                    <a:bodyPr/>
                    <a:lstStyle/>
                    <a:p>
                      <a:pPr marL="6350" indent="-6350" algn="l">
                        <a:lnSpc>
                          <a:spcPct val="107000"/>
                        </a:lnSpc>
                        <a:spcAft>
                          <a:spcPts val="0"/>
                        </a:spcAft>
                      </a:pPr>
                      <a:r>
                        <a:rPr lang="es-MX" sz="900">
                          <a:effectLst/>
                        </a:rPr>
                        <a:t>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nchor="b"/>
                </a:tc>
                <a:tc hMerge="1">
                  <a:txBody>
                    <a:bodyPr/>
                    <a:lstStyle/>
                    <a:p>
                      <a:endParaRPr lang="es-MX"/>
                    </a:p>
                  </a:txBody>
                  <a:tcPr/>
                </a:tc>
                <a:tc>
                  <a:txBody>
                    <a:bodyPr/>
                    <a:lstStyle/>
                    <a:p>
                      <a:pPr marL="6350" marR="34925" indent="-6350" algn="ctr">
                        <a:lnSpc>
                          <a:spcPct val="107000"/>
                        </a:lnSpc>
                        <a:spcAft>
                          <a:spcPts val="0"/>
                        </a:spcAft>
                      </a:pPr>
                      <a:r>
                        <a:rPr lang="es-MX" sz="900">
                          <a:effectLst/>
                        </a:rPr>
                        <a:t>2014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nchor="b"/>
                </a:tc>
                <a:tc>
                  <a:txBody>
                    <a:bodyPr/>
                    <a:lstStyle/>
                    <a:p>
                      <a:pPr marL="6350" marR="33020" indent="-6350" algn="ctr">
                        <a:lnSpc>
                          <a:spcPct val="107000"/>
                        </a:lnSpc>
                        <a:spcAft>
                          <a:spcPts val="0"/>
                        </a:spcAft>
                      </a:pPr>
                      <a:r>
                        <a:rPr lang="es-MX" sz="900">
                          <a:effectLst/>
                        </a:rPr>
                        <a:t>2015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nchor="b"/>
                </a:tc>
                <a:tc>
                  <a:txBody>
                    <a:bodyPr/>
                    <a:lstStyle/>
                    <a:p>
                      <a:pPr marL="6350" marR="34925" indent="-6350" algn="ctr">
                        <a:lnSpc>
                          <a:spcPct val="107000"/>
                        </a:lnSpc>
                        <a:spcAft>
                          <a:spcPts val="0"/>
                        </a:spcAft>
                      </a:pPr>
                      <a:r>
                        <a:rPr lang="es-MX" sz="900">
                          <a:effectLst/>
                        </a:rPr>
                        <a:t>2016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nchor="b"/>
                </a:tc>
                <a:tc>
                  <a:txBody>
                    <a:bodyPr/>
                    <a:lstStyle/>
                    <a:p>
                      <a:pPr marL="6350" marR="33020" indent="-6350" algn="ctr">
                        <a:lnSpc>
                          <a:spcPct val="107000"/>
                        </a:lnSpc>
                        <a:spcAft>
                          <a:spcPts val="0"/>
                        </a:spcAft>
                      </a:pPr>
                      <a:r>
                        <a:rPr lang="es-MX" sz="900">
                          <a:effectLst/>
                        </a:rPr>
                        <a:t>2017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nchor="b"/>
                </a:tc>
                <a:tc>
                  <a:txBody>
                    <a:bodyPr/>
                    <a:lstStyle/>
                    <a:p>
                      <a:pPr marL="6350" marR="33655" indent="-6350" algn="ctr">
                        <a:lnSpc>
                          <a:spcPct val="107000"/>
                        </a:lnSpc>
                        <a:spcAft>
                          <a:spcPts val="0"/>
                        </a:spcAft>
                      </a:pPr>
                      <a:r>
                        <a:rPr lang="es-MX" sz="900">
                          <a:effectLst/>
                        </a:rPr>
                        <a:t>2018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nchor="b"/>
                </a:tc>
                <a:tc>
                  <a:txBody>
                    <a:bodyPr/>
                    <a:lstStyle/>
                    <a:p>
                      <a:pPr marL="6350" marR="35560" indent="-6350" algn="ctr">
                        <a:lnSpc>
                          <a:spcPct val="107000"/>
                        </a:lnSpc>
                        <a:spcAft>
                          <a:spcPts val="0"/>
                        </a:spcAft>
                      </a:pPr>
                      <a:r>
                        <a:rPr lang="es-MX" sz="900">
                          <a:effectLst/>
                        </a:rPr>
                        <a:t>2019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nchor="b"/>
                </a:tc>
                <a:tc>
                  <a:txBody>
                    <a:bodyPr/>
                    <a:lstStyle/>
                    <a:p>
                      <a:pPr marL="6350" marR="31750" indent="-6350" algn="ctr">
                        <a:lnSpc>
                          <a:spcPct val="107000"/>
                        </a:lnSpc>
                        <a:spcAft>
                          <a:spcPts val="0"/>
                        </a:spcAft>
                      </a:pPr>
                      <a:r>
                        <a:rPr lang="es-MX" sz="900">
                          <a:effectLst/>
                        </a:rPr>
                        <a:t>2020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nchor="b"/>
                </a:tc>
                <a:extLst>
                  <a:ext uri="{0D108BD9-81ED-4DB2-BD59-A6C34878D82A}">
                    <a16:rowId xmlns:a16="http://schemas.microsoft.com/office/drawing/2014/main" val="2515917336"/>
                  </a:ext>
                </a:extLst>
              </a:tr>
              <a:tr h="502667">
                <a:tc>
                  <a:txBody>
                    <a:bodyPr/>
                    <a:lstStyle/>
                    <a:p>
                      <a:pPr marL="6350" marR="30480" indent="-6350" algn="ctr">
                        <a:lnSpc>
                          <a:spcPct val="107000"/>
                        </a:lnSpc>
                        <a:spcAft>
                          <a:spcPts val="0"/>
                        </a:spcAft>
                      </a:pPr>
                      <a:r>
                        <a:rPr lang="es-MX" sz="900">
                          <a:effectLst/>
                        </a:rPr>
                        <a:t>Central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nchor="ctr"/>
                </a:tc>
                <a:tc>
                  <a:txBody>
                    <a:bodyPr/>
                    <a:lstStyle/>
                    <a:p>
                      <a:pPr marL="6350" marR="30480" indent="-6350" algn="ctr">
                        <a:lnSpc>
                          <a:spcPct val="107000"/>
                        </a:lnSpc>
                        <a:spcAft>
                          <a:spcPts val="0"/>
                        </a:spcAft>
                      </a:pPr>
                      <a:r>
                        <a:rPr lang="es-MX" sz="900">
                          <a:effectLst/>
                        </a:rPr>
                        <a:t>Tipo de Combustible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nchor="ctr"/>
                </a:tc>
                <a:tc>
                  <a:txBody>
                    <a:bodyPr/>
                    <a:lstStyle/>
                    <a:p>
                      <a:pPr marL="6350" indent="-6350" algn="just">
                        <a:lnSpc>
                          <a:spcPct val="107000"/>
                        </a:lnSpc>
                        <a:spcAft>
                          <a:spcPts val="0"/>
                        </a:spcAft>
                      </a:pPr>
                      <a:r>
                        <a:rPr lang="es-MX" sz="900">
                          <a:effectLst/>
                        </a:rPr>
                        <a:t>Generación </a:t>
                      </a:r>
                    </a:p>
                    <a:p>
                      <a:pPr marL="6350" marR="33655" indent="-6350" algn="ctr">
                        <a:lnSpc>
                          <a:spcPct val="107000"/>
                        </a:lnSpc>
                        <a:spcAft>
                          <a:spcPts val="0"/>
                        </a:spcAft>
                      </a:pPr>
                      <a:r>
                        <a:rPr lang="es-MX" sz="900">
                          <a:effectLst/>
                        </a:rPr>
                        <a:t>Bruta </a:t>
                      </a:r>
                    </a:p>
                    <a:p>
                      <a:pPr marL="6350" marR="36195" indent="-6350" algn="ctr">
                        <a:lnSpc>
                          <a:spcPct val="107000"/>
                        </a:lnSpc>
                        <a:spcAft>
                          <a:spcPts val="0"/>
                        </a:spcAft>
                      </a:pPr>
                      <a:r>
                        <a:rPr lang="es-MX" sz="900">
                          <a:effectLst/>
                        </a:rPr>
                        <a:t>(MWh)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 indent="-6350" algn="just">
                        <a:lnSpc>
                          <a:spcPct val="107000"/>
                        </a:lnSpc>
                        <a:spcAft>
                          <a:spcPts val="0"/>
                        </a:spcAft>
                      </a:pPr>
                      <a:r>
                        <a:rPr lang="es-MX" sz="900">
                          <a:effectLst/>
                        </a:rPr>
                        <a:t>Generación </a:t>
                      </a:r>
                    </a:p>
                    <a:p>
                      <a:pPr marL="6350" marR="31750" indent="-6350" algn="ctr">
                        <a:lnSpc>
                          <a:spcPct val="107000"/>
                        </a:lnSpc>
                        <a:spcAft>
                          <a:spcPts val="0"/>
                        </a:spcAft>
                      </a:pPr>
                      <a:r>
                        <a:rPr lang="es-MX" sz="900">
                          <a:effectLst/>
                        </a:rPr>
                        <a:t>Bruta </a:t>
                      </a:r>
                    </a:p>
                    <a:p>
                      <a:pPr marL="6350" marR="34290" indent="-6350" algn="ctr">
                        <a:lnSpc>
                          <a:spcPct val="107000"/>
                        </a:lnSpc>
                        <a:spcAft>
                          <a:spcPts val="0"/>
                        </a:spcAft>
                      </a:pPr>
                      <a:r>
                        <a:rPr lang="es-MX" sz="900">
                          <a:effectLst/>
                        </a:rPr>
                        <a:t>(MWh)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indent="-6350" algn="just">
                        <a:lnSpc>
                          <a:spcPct val="107000"/>
                        </a:lnSpc>
                        <a:spcAft>
                          <a:spcPts val="0"/>
                        </a:spcAft>
                      </a:pPr>
                      <a:r>
                        <a:rPr lang="es-MX" sz="900">
                          <a:effectLst/>
                        </a:rPr>
                        <a:t>Generación </a:t>
                      </a:r>
                    </a:p>
                    <a:p>
                      <a:pPr marL="6350" marR="33655" indent="-6350" algn="ctr">
                        <a:lnSpc>
                          <a:spcPct val="107000"/>
                        </a:lnSpc>
                        <a:spcAft>
                          <a:spcPts val="0"/>
                        </a:spcAft>
                      </a:pPr>
                      <a:r>
                        <a:rPr lang="es-MX" sz="900">
                          <a:effectLst/>
                        </a:rPr>
                        <a:t>Bruta </a:t>
                      </a:r>
                    </a:p>
                    <a:p>
                      <a:pPr marL="6350" marR="36195" indent="-6350" algn="ctr">
                        <a:lnSpc>
                          <a:spcPct val="107000"/>
                        </a:lnSpc>
                        <a:spcAft>
                          <a:spcPts val="0"/>
                        </a:spcAft>
                      </a:pPr>
                      <a:r>
                        <a:rPr lang="es-MX" sz="900">
                          <a:effectLst/>
                        </a:rPr>
                        <a:t>(MWh)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 indent="-6350" algn="just">
                        <a:lnSpc>
                          <a:spcPct val="107000"/>
                        </a:lnSpc>
                        <a:spcAft>
                          <a:spcPts val="0"/>
                        </a:spcAft>
                      </a:pPr>
                      <a:r>
                        <a:rPr lang="es-MX" sz="900">
                          <a:effectLst/>
                        </a:rPr>
                        <a:t>Generación </a:t>
                      </a:r>
                    </a:p>
                    <a:p>
                      <a:pPr marL="6350" marR="32385" indent="-6350" algn="ctr">
                        <a:lnSpc>
                          <a:spcPct val="107000"/>
                        </a:lnSpc>
                        <a:spcAft>
                          <a:spcPts val="0"/>
                        </a:spcAft>
                      </a:pPr>
                      <a:r>
                        <a:rPr lang="es-MX" sz="900">
                          <a:effectLst/>
                        </a:rPr>
                        <a:t>Bruta </a:t>
                      </a:r>
                    </a:p>
                    <a:p>
                      <a:pPr marL="6350" marR="34290" indent="-6350" algn="ctr">
                        <a:lnSpc>
                          <a:spcPct val="107000"/>
                        </a:lnSpc>
                        <a:spcAft>
                          <a:spcPts val="0"/>
                        </a:spcAft>
                      </a:pPr>
                      <a:r>
                        <a:rPr lang="es-MX" sz="900">
                          <a:effectLst/>
                        </a:rPr>
                        <a:t>(MWh)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 indent="-6350" algn="just">
                        <a:lnSpc>
                          <a:spcPct val="107000"/>
                        </a:lnSpc>
                        <a:spcAft>
                          <a:spcPts val="0"/>
                        </a:spcAft>
                      </a:pPr>
                      <a:r>
                        <a:rPr lang="es-MX" sz="900">
                          <a:effectLst/>
                        </a:rPr>
                        <a:t>Generación </a:t>
                      </a:r>
                    </a:p>
                    <a:p>
                      <a:pPr marL="6350" marR="32385" indent="-6350" algn="ctr">
                        <a:lnSpc>
                          <a:spcPct val="107000"/>
                        </a:lnSpc>
                        <a:spcAft>
                          <a:spcPts val="0"/>
                        </a:spcAft>
                      </a:pPr>
                      <a:r>
                        <a:rPr lang="es-MX" sz="900">
                          <a:effectLst/>
                        </a:rPr>
                        <a:t>Bruta </a:t>
                      </a:r>
                    </a:p>
                    <a:p>
                      <a:pPr marL="6350" marR="34925" indent="-6350" algn="ctr">
                        <a:lnSpc>
                          <a:spcPct val="107000"/>
                        </a:lnSpc>
                        <a:spcAft>
                          <a:spcPts val="0"/>
                        </a:spcAft>
                      </a:pPr>
                      <a:r>
                        <a:rPr lang="es-MX" sz="900">
                          <a:effectLst/>
                        </a:rPr>
                        <a:t>(MWh)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indent="-6350" algn="just">
                        <a:lnSpc>
                          <a:spcPct val="107000"/>
                        </a:lnSpc>
                        <a:spcAft>
                          <a:spcPts val="0"/>
                        </a:spcAft>
                      </a:pPr>
                      <a:r>
                        <a:rPr lang="es-MX" sz="900">
                          <a:effectLst/>
                        </a:rPr>
                        <a:t>Generación </a:t>
                      </a:r>
                    </a:p>
                    <a:p>
                      <a:pPr marL="6350" marR="34290" indent="-6350" algn="ctr">
                        <a:lnSpc>
                          <a:spcPct val="107000"/>
                        </a:lnSpc>
                        <a:spcAft>
                          <a:spcPts val="0"/>
                        </a:spcAft>
                      </a:pPr>
                      <a:r>
                        <a:rPr lang="es-MX" sz="900">
                          <a:effectLst/>
                        </a:rPr>
                        <a:t>Bruta </a:t>
                      </a:r>
                    </a:p>
                    <a:p>
                      <a:pPr marL="6350" marR="36830" indent="-6350" algn="ctr">
                        <a:lnSpc>
                          <a:spcPct val="107000"/>
                        </a:lnSpc>
                        <a:spcAft>
                          <a:spcPts val="0"/>
                        </a:spcAft>
                      </a:pPr>
                      <a:r>
                        <a:rPr lang="es-MX" sz="900">
                          <a:effectLst/>
                        </a:rPr>
                        <a:t>(MWh)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indent="-6350" algn="just">
                        <a:lnSpc>
                          <a:spcPct val="107000"/>
                        </a:lnSpc>
                        <a:spcAft>
                          <a:spcPts val="0"/>
                        </a:spcAft>
                      </a:pPr>
                      <a:r>
                        <a:rPr lang="es-MX" sz="900">
                          <a:effectLst/>
                        </a:rPr>
                        <a:t>Generación </a:t>
                      </a:r>
                    </a:p>
                    <a:p>
                      <a:pPr marL="6350" marR="31115" indent="-6350" algn="ctr">
                        <a:lnSpc>
                          <a:spcPct val="107000"/>
                        </a:lnSpc>
                        <a:spcAft>
                          <a:spcPts val="0"/>
                        </a:spcAft>
                      </a:pPr>
                      <a:r>
                        <a:rPr lang="es-MX" sz="900">
                          <a:effectLst/>
                        </a:rPr>
                        <a:t>Bruta </a:t>
                      </a:r>
                    </a:p>
                    <a:p>
                      <a:pPr marL="6350" marR="33020" indent="-6350" algn="ctr">
                        <a:lnSpc>
                          <a:spcPct val="107000"/>
                        </a:lnSpc>
                        <a:spcAft>
                          <a:spcPts val="0"/>
                        </a:spcAft>
                      </a:pPr>
                      <a:r>
                        <a:rPr lang="es-MX" sz="900">
                          <a:effectLst/>
                        </a:rPr>
                        <a:t>(MWh)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extLst>
                  <a:ext uri="{0D108BD9-81ED-4DB2-BD59-A6C34878D82A}">
                    <a16:rowId xmlns:a16="http://schemas.microsoft.com/office/drawing/2014/main" val="4246286207"/>
                  </a:ext>
                </a:extLst>
              </a:tr>
              <a:tr h="193460">
                <a:tc>
                  <a:txBody>
                    <a:bodyPr/>
                    <a:lstStyle/>
                    <a:p>
                      <a:pPr marL="6350" indent="-6350" algn="just">
                        <a:lnSpc>
                          <a:spcPct val="107000"/>
                        </a:lnSpc>
                        <a:spcAft>
                          <a:spcPts val="0"/>
                        </a:spcAft>
                      </a:pPr>
                      <a:r>
                        <a:rPr lang="es-MX" sz="900">
                          <a:effectLst/>
                        </a:rPr>
                        <a:t>CCI Gral. Agustín Olachea Avilés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1270" indent="-6350" algn="l">
                        <a:lnSpc>
                          <a:spcPct val="107000"/>
                        </a:lnSpc>
                        <a:spcAft>
                          <a:spcPts val="0"/>
                        </a:spcAft>
                      </a:pPr>
                      <a:r>
                        <a:rPr lang="es-MX" sz="900">
                          <a:effectLst/>
                        </a:rPr>
                        <a:t>Combustóleo/Diesel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4925" indent="-6350" algn="ctr">
                        <a:lnSpc>
                          <a:spcPct val="107000"/>
                        </a:lnSpc>
                        <a:spcAft>
                          <a:spcPts val="0"/>
                        </a:spcAft>
                      </a:pPr>
                      <a:r>
                        <a:rPr lang="es-MX" sz="900">
                          <a:effectLst/>
                        </a:rPr>
                        <a:t>564,772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3655" indent="-6350" algn="ctr">
                        <a:lnSpc>
                          <a:spcPct val="107000"/>
                        </a:lnSpc>
                        <a:spcAft>
                          <a:spcPts val="0"/>
                        </a:spcAft>
                      </a:pPr>
                      <a:r>
                        <a:rPr lang="es-MX" sz="900">
                          <a:effectLst/>
                        </a:rPr>
                        <a:t>607,225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4925" indent="-6350" algn="ctr">
                        <a:lnSpc>
                          <a:spcPct val="107000"/>
                        </a:lnSpc>
                        <a:spcAft>
                          <a:spcPts val="0"/>
                        </a:spcAft>
                      </a:pPr>
                      <a:r>
                        <a:rPr lang="es-MX" sz="900">
                          <a:effectLst/>
                        </a:rPr>
                        <a:t>614,967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3655" indent="-6350" algn="ctr">
                        <a:lnSpc>
                          <a:spcPct val="107000"/>
                        </a:lnSpc>
                        <a:spcAft>
                          <a:spcPts val="0"/>
                        </a:spcAft>
                      </a:pPr>
                      <a:r>
                        <a:rPr lang="es-MX" sz="900">
                          <a:effectLst/>
                        </a:rPr>
                        <a:t>576,353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3655" indent="-6350" algn="ctr">
                        <a:lnSpc>
                          <a:spcPct val="107000"/>
                        </a:lnSpc>
                        <a:spcAft>
                          <a:spcPts val="0"/>
                        </a:spcAft>
                      </a:pPr>
                      <a:r>
                        <a:rPr lang="es-MX" sz="900">
                          <a:effectLst/>
                        </a:rPr>
                        <a:t>633,909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5560" indent="-6350" algn="ctr">
                        <a:lnSpc>
                          <a:spcPct val="107000"/>
                        </a:lnSpc>
                        <a:spcAft>
                          <a:spcPts val="0"/>
                        </a:spcAft>
                      </a:pPr>
                      <a:r>
                        <a:rPr lang="es-MX" sz="900">
                          <a:effectLst/>
                        </a:rPr>
                        <a:t>508,837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1750" indent="-6350" algn="ctr">
                        <a:lnSpc>
                          <a:spcPct val="107000"/>
                        </a:lnSpc>
                        <a:spcAft>
                          <a:spcPts val="0"/>
                        </a:spcAft>
                      </a:pPr>
                      <a:r>
                        <a:rPr lang="es-MX" sz="900">
                          <a:effectLst/>
                        </a:rPr>
                        <a:t>491,019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extLst>
                  <a:ext uri="{0D108BD9-81ED-4DB2-BD59-A6C34878D82A}">
                    <a16:rowId xmlns:a16="http://schemas.microsoft.com/office/drawing/2014/main" val="3922585513"/>
                  </a:ext>
                </a:extLst>
              </a:tr>
              <a:tr h="193460">
                <a:tc>
                  <a:txBody>
                    <a:bodyPr/>
                    <a:lstStyle/>
                    <a:p>
                      <a:pPr marL="6350" indent="-6350" algn="l">
                        <a:lnSpc>
                          <a:spcPct val="107000"/>
                        </a:lnSpc>
                        <a:spcAft>
                          <a:spcPts val="0"/>
                        </a:spcAft>
                      </a:pPr>
                      <a:r>
                        <a:rPr lang="es-MX" sz="900">
                          <a:effectLst/>
                        </a:rPr>
                        <a:t>CTG Constitución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1270" indent="-6350" algn="l">
                        <a:lnSpc>
                          <a:spcPct val="107000"/>
                        </a:lnSpc>
                        <a:spcAft>
                          <a:spcPts val="0"/>
                        </a:spcAft>
                      </a:pPr>
                      <a:r>
                        <a:rPr lang="es-MX" sz="900">
                          <a:effectLst/>
                        </a:rPr>
                        <a:t>Diesel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3655" indent="-6350" algn="ctr">
                        <a:lnSpc>
                          <a:spcPct val="107000"/>
                        </a:lnSpc>
                        <a:spcAft>
                          <a:spcPts val="0"/>
                        </a:spcAft>
                      </a:pPr>
                      <a:r>
                        <a:rPr lang="es-MX" sz="900">
                          <a:effectLst/>
                        </a:rPr>
                        <a:t>24,533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1750" indent="-6350" algn="ctr">
                        <a:lnSpc>
                          <a:spcPct val="107000"/>
                        </a:lnSpc>
                        <a:spcAft>
                          <a:spcPts val="0"/>
                        </a:spcAft>
                      </a:pPr>
                      <a:r>
                        <a:rPr lang="es-MX" sz="900">
                          <a:effectLst/>
                        </a:rPr>
                        <a:t>1,960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3020" indent="-6350" algn="ctr">
                        <a:lnSpc>
                          <a:spcPct val="107000"/>
                        </a:lnSpc>
                        <a:spcAft>
                          <a:spcPts val="0"/>
                        </a:spcAft>
                      </a:pPr>
                      <a:r>
                        <a:rPr lang="es-MX" sz="900">
                          <a:effectLst/>
                        </a:rPr>
                        <a:t>2,339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1750" indent="-6350" algn="ctr">
                        <a:lnSpc>
                          <a:spcPct val="107000"/>
                        </a:lnSpc>
                        <a:spcAft>
                          <a:spcPts val="0"/>
                        </a:spcAft>
                      </a:pPr>
                      <a:r>
                        <a:rPr lang="es-MX" sz="900">
                          <a:effectLst/>
                        </a:rPr>
                        <a:t>8,358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2385" indent="-6350" algn="ctr">
                        <a:lnSpc>
                          <a:spcPct val="107000"/>
                        </a:lnSpc>
                        <a:spcAft>
                          <a:spcPts val="0"/>
                        </a:spcAft>
                      </a:pPr>
                      <a:r>
                        <a:rPr lang="es-MX" sz="900">
                          <a:effectLst/>
                        </a:rPr>
                        <a:t>5,846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4290" indent="-6350" algn="ctr">
                        <a:lnSpc>
                          <a:spcPct val="107000"/>
                        </a:lnSpc>
                        <a:spcAft>
                          <a:spcPts val="0"/>
                        </a:spcAft>
                      </a:pPr>
                      <a:r>
                        <a:rPr lang="es-MX" sz="900" dirty="0">
                          <a:effectLst/>
                        </a:rPr>
                        <a:t>42,552 </a:t>
                      </a:r>
                      <a:endParaRPr lang="es-MX"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0480" indent="-6350" algn="ctr">
                        <a:lnSpc>
                          <a:spcPct val="107000"/>
                        </a:lnSpc>
                        <a:spcAft>
                          <a:spcPts val="0"/>
                        </a:spcAft>
                      </a:pPr>
                      <a:r>
                        <a:rPr lang="es-MX" sz="900">
                          <a:effectLst/>
                        </a:rPr>
                        <a:t>38,204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extLst>
                  <a:ext uri="{0D108BD9-81ED-4DB2-BD59-A6C34878D82A}">
                    <a16:rowId xmlns:a16="http://schemas.microsoft.com/office/drawing/2014/main" val="387827461"/>
                  </a:ext>
                </a:extLst>
              </a:tr>
              <a:tr h="193460">
                <a:tc>
                  <a:txBody>
                    <a:bodyPr/>
                    <a:lstStyle/>
                    <a:p>
                      <a:pPr marL="6350" indent="-6350" algn="l">
                        <a:lnSpc>
                          <a:spcPct val="107000"/>
                        </a:lnSpc>
                        <a:spcAft>
                          <a:spcPts val="0"/>
                        </a:spcAft>
                      </a:pPr>
                      <a:r>
                        <a:rPr lang="es-MX" sz="900">
                          <a:effectLst/>
                        </a:rPr>
                        <a:t>CCI Baja California Sur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1270" indent="-6350" algn="l">
                        <a:lnSpc>
                          <a:spcPct val="107000"/>
                        </a:lnSpc>
                        <a:spcAft>
                          <a:spcPts val="0"/>
                        </a:spcAft>
                      </a:pPr>
                      <a:r>
                        <a:rPr lang="es-MX" sz="900">
                          <a:effectLst/>
                        </a:rPr>
                        <a:t>Combustóleo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4925" indent="-6350" algn="ctr">
                        <a:lnSpc>
                          <a:spcPct val="107000"/>
                        </a:lnSpc>
                        <a:spcAft>
                          <a:spcPts val="0"/>
                        </a:spcAft>
                      </a:pPr>
                      <a:r>
                        <a:rPr lang="es-MX" sz="900">
                          <a:effectLst/>
                        </a:rPr>
                        <a:t>761,484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50800" indent="-6350" algn="l">
                        <a:lnSpc>
                          <a:spcPct val="107000"/>
                        </a:lnSpc>
                        <a:spcAft>
                          <a:spcPts val="0"/>
                        </a:spcAft>
                      </a:pPr>
                      <a:r>
                        <a:rPr lang="es-MX" sz="900">
                          <a:effectLst/>
                        </a:rPr>
                        <a:t>1,022,666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50165" indent="-6350" algn="l">
                        <a:lnSpc>
                          <a:spcPct val="107000"/>
                        </a:lnSpc>
                        <a:spcAft>
                          <a:spcPts val="0"/>
                        </a:spcAft>
                      </a:pPr>
                      <a:r>
                        <a:rPr lang="es-MX" sz="900">
                          <a:effectLst/>
                        </a:rPr>
                        <a:t>1,153,927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50800" indent="-6350" algn="l">
                        <a:lnSpc>
                          <a:spcPct val="107000"/>
                        </a:lnSpc>
                        <a:spcAft>
                          <a:spcPts val="0"/>
                        </a:spcAft>
                      </a:pPr>
                      <a:r>
                        <a:rPr lang="es-MX" sz="900">
                          <a:effectLst/>
                        </a:rPr>
                        <a:t>1,174,736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50800" indent="-6350" algn="l">
                        <a:lnSpc>
                          <a:spcPct val="107000"/>
                        </a:lnSpc>
                        <a:spcAft>
                          <a:spcPts val="0"/>
                        </a:spcAft>
                      </a:pPr>
                      <a:r>
                        <a:rPr lang="es-MX" sz="900">
                          <a:effectLst/>
                        </a:rPr>
                        <a:t>1,203,077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50165" indent="-6350" algn="l">
                        <a:lnSpc>
                          <a:spcPct val="107000"/>
                        </a:lnSpc>
                        <a:spcAft>
                          <a:spcPts val="0"/>
                        </a:spcAft>
                      </a:pPr>
                      <a:r>
                        <a:rPr lang="es-MX" sz="900">
                          <a:effectLst/>
                        </a:rPr>
                        <a:t>1,066,255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50165" indent="-6350" algn="l">
                        <a:lnSpc>
                          <a:spcPct val="107000"/>
                        </a:lnSpc>
                        <a:spcAft>
                          <a:spcPts val="0"/>
                        </a:spcAft>
                      </a:pPr>
                      <a:r>
                        <a:rPr lang="es-MX" sz="900">
                          <a:effectLst/>
                        </a:rPr>
                        <a:t>1,136,891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extLst>
                  <a:ext uri="{0D108BD9-81ED-4DB2-BD59-A6C34878D82A}">
                    <a16:rowId xmlns:a16="http://schemas.microsoft.com/office/drawing/2014/main" val="3663464878"/>
                  </a:ext>
                </a:extLst>
              </a:tr>
              <a:tr h="193460">
                <a:tc>
                  <a:txBody>
                    <a:bodyPr/>
                    <a:lstStyle/>
                    <a:p>
                      <a:pPr marL="6350" indent="-6350" algn="l">
                        <a:lnSpc>
                          <a:spcPct val="107000"/>
                        </a:lnSpc>
                        <a:spcAft>
                          <a:spcPts val="0"/>
                        </a:spcAft>
                      </a:pPr>
                      <a:r>
                        <a:rPr lang="es-MX" sz="900">
                          <a:effectLst/>
                        </a:rPr>
                        <a:t>CT Punta Prieta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1270" indent="-6350" algn="l">
                        <a:lnSpc>
                          <a:spcPct val="107000"/>
                        </a:lnSpc>
                        <a:spcAft>
                          <a:spcPts val="0"/>
                        </a:spcAft>
                      </a:pPr>
                      <a:r>
                        <a:rPr lang="es-MX" sz="900">
                          <a:effectLst/>
                        </a:rPr>
                        <a:t>Combustóleo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4925" indent="-6350" algn="ctr">
                        <a:lnSpc>
                          <a:spcPct val="107000"/>
                        </a:lnSpc>
                        <a:spcAft>
                          <a:spcPts val="0"/>
                        </a:spcAft>
                      </a:pPr>
                      <a:r>
                        <a:rPr lang="es-MX" sz="900">
                          <a:effectLst/>
                        </a:rPr>
                        <a:t>568,415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3655" indent="-6350" algn="ctr">
                        <a:lnSpc>
                          <a:spcPct val="107000"/>
                        </a:lnSpc>
                        <a:spcAft>
                          <a:spcPts val="0"/>
                        </a:spcAft>
                      </a:pPr>
                      <a:r>
                        <a:rPr lang="es-MX" sz="900">
                          <a:effectLst/>
                        </a:rPr>
                        <a:t>551,511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4925" indent="-6350" algn="ctr">
                        <a:lnSpc>
                          <a:spcPct val="107000"/>
                        </a:lnSpc>
                        <a:spcAft>
                          <a:spcPts val="0"/>
                        </a:spcAft>
                      </a:pPr>
                      <a:r>
                        <a:rPr lang="es-MX" sz="900">
                          <a:effectLst/>
                        </a:rPr>
                        <a:t>525,821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3655" indent="-6350" algn="ctr">
                        <a:lnSpc>
                          <a:spcPct val="107000"/>
                        </a:lnSpc>
                        <a:spcAft>
                          <a:spcPts val="0"/>
                        </a:spcAft>
                      </a:pPr>
                      <a:r>
                        <a:rPr lang="es-MX" sz="900">
                          <a:effectLst/>
                        </a:rPr>
                        <a:t>460,981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3655" indent="-6350" algn="ctr">
                        <a:lnSpc>
                          <a:spcPct val="107000"/>
                        </a:lnSpc>
                        <a:spcAft>
                          <a:spcPts val="0"/>
                        </a:spcAft>
                      </a:pPr>
                      <a:r>
                        <a:rPr lang="es-MX" sz="900">
                          <a:effectLst/>
                        </a:rPr>
                        <a:t>515,965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5560" indent="-6350" algn="ctr">
                        <a:lnSpc>
                          <a:spcPct val="107000"/>
                        </a:lnSpc>
                        <a:spcAft>
                          <a:spcPts val="0"/>
                        </a:spcAft>
                      </a:pPr>
                      <a:r>
                        <a:rPr lang="es-MX" sz="900">
                          <a:effectLst/>
                        </a:rPr>
                        <a:t>593,265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2385" indent="-6350" algn="ctr">
                        <a:lnSpc>
                          <a:spcPct val="107000"/>
                        </a:lnSpc>
                        <a:spcAft>
                          <a:spcPts val="0"/>
                        </a:spcAft>
                      </a:pPr>
                      <a:r>
                        <a:rPr lang="es-MX" sz="900">
                          <a:effectLst/>
                        </a:rPr>
                        <a:t>584,291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extLst>
                  <a:ext uri="{0D108BD9-81ED-4DB2-BD59-A6C34878D82A}">
                    <a16:rowId xmlns:a16="http://schemas.microsoft.com/office/drawing/2014/main" val="517535952"/>
                  </a:ext>
                </a:extLst>
              </a:tr>
              <a:tr h="193460">
                <a:tc>
                  <a:txBody>
                    <a:bodyPr/>
                    <a:lstStyle/>
                    <a:p>
                      <a:pPr marL="6350" indent="-6350" algn="l">
                        <a:lnSpc>
                          <a:spcPct val="107000"/>
                        </a:lnSpc>
                        <a:spcAft>
                          <a:spcPts val="0"/>
                        </a:spcAft>
                      </a:pPr>
                      <a:r>
                        <a:rPr lang="es-MX" sz="900">
                          <a:effectLst/>
                        </a:rPr>
                        <a:t>CTG La Paz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1270" indent="-6350" algn="l">
                        <a:lnSpc>
                          <a:spcPct val="107000"/>
                        </a:lnSpc>
                        <a:spcAft>
                          <a:spcPts val="0"/>
                        </a:spcAft>
                      </a:pPr>
                      <a:r>
                        <a:rPr lang="es-MX" sz="900">
                          <a:effectLst/>
                        </a:rPr>
                        <a:t>Diesel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3655" indent="-6350" algn="ctr">
                        <a:lnSpc>
                          <a:spcPct val="107000"/>
                        </a:lnSpc>
                        <a:spcAft>
                          <a:spcPts val="0"/>
                        </a:spcAft>
                      </a:pPr>
                      <a:r>
                        <a:rPr lang="es-MX" sz="900">
                          <a:effectLst/>
                        </a:rPr>
                        <a:t>17,522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1750" indent="-6350" algn="ctr">
                        <a:lnSpc>
                          <a:spcPct val="107000"/>
                        </a:lnSpc>
                        <a:spcAft>
                          <a:spcPts val="0"/>
                        </a:spcAft>
                      </a:pPr>
                      <a:r>
                        <a:rPr lang="es-MX" sz="900">
                          <a:effectLst/>
                        </a:rPr>
                        <a:t>7,169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3020" indent="-6350" algn="ctr">
                        <a:lnSpc>
                          <a:spcPct val="107000"/>
                        </a:lnSpc>
                        <a:spcAft>
                          <a:spcPts val="0"/>
                        </a:spcAft>
                      </a:pPr>
                      <a:r>
                        <a:rPr lang="es-MX" sz="900">
                          <a:effectLst/>
                        </a:rPr>
                        <a:t>9,544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1750" indent="-6350" algn="ctr">
                        <a:lnSpc>
                          <a:spcPct val="107000"/>
                        </a:lnSpc>
                        <a:spcAft>
                          <a:spcPts val="0"/>
                        </a:spcAft>
                      </a:pPr>
                      <a:r>
                        <a:rPr lang="es-MX" sz="900">
                          <a:effectLst/>
                        </a:rPr>
                        <a:t>39,132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2385" indent="-6350" algn="ctr">
                        <a:lnSpc>
                          <a:spcPct val="107000"/>
                        </a:lnSpc>
                        <a:spcAft>
                          <a:spcPts val="0"/>
                        </a:spcAft>
                      </a:pPr>
                      <a:r>
                        <a:rPr lang="es-MX" sz="900">
                          <a:effectLst/>
                        </a:rPr>
                        <a:t>27,177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4290" indent="-6350" algn="ctr">
                        <a:lnSpc>
                          <a:spcPct val="107000"/>
                        </a:lnSpc>
                        <a:spcAft>
                          <a:spcPts val="0"/>
                        </a:spcAft>
                      </a:pPr>
                      <a:r>
                        <a:rPr lang="es-MX" sz="900">
                          <a:effectLst/>
                        </a:rPr>
                        <a:t>46,859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0480" indent="-6350" algn="ctr">
                        <a:lnSpc>
                          <a:spcPct val="107000"/>
                        </a:lnSpc>
                        <a:spcAft>
                          <a:spcPts val="0"/>
                        </a:spcAft>
                      </a:pPr>
                      <a:r>
                        <a:rPr lang="es-MX" sz="900">
                          <a:effectLst/>
                        </a:rPr>
                        <a:t>17,223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extLst>
                  <a:ext uri="{0D108BD9-81ED-4DB2-BD59-A6C34878D82A}">
                    <a16:rowId xmlns:a16="http://schemas.microsoft.com/office/drawing/2014/main" val="2178044212"/>
                  </a:ext>
                </a:extLst>
              </a:tr>
              <a:tr h="193460">
                <a:tc>
                  <a:txBody>
                    <a:bodyPr/>
                    <a:lstStyle/>
                    <a:p>
                      <a:pPr marL="6350" indent="-6350" algn="l">
                        <a:lnSpc>
                          <a:spcPct val="107000"/>
                        </a:lnSpc>
                        <a:spcAft>
                          <a:spcPts val="0"/>
                        </a:spcAft>
                      </a:pPr>
                      <a:r>
                        <a:rPr lang="es-MX" sz="900">
                          <a:effectLst/>
                        </a:rPr>
                        <a:t>CTG Los Cabos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1270" indent="-6350" algn="l">
                        <a:lnSpc>
                          <a:spcPct val="107000"/>
                        </a:lnSpc>
                        <a:spcAft>
                          <a:spcPts val="0"/>
                        </a:spcAft>
                      </a:pPr>
                      <a:r>
                        <a:rPr lang="es-MX" sz="900">
                          <a:effectLst/>
                        </a:rPr>
                        <a:t>Diesel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4925" indent="-6350" algn="ctr">
                        <a:lnSpc>
                          <a:spcPct val="107000"/>
                        </a:lnSpc>
                        <a:spcAft>
                          <a:spcPts val="0"/>
                        </a:spcAft>
                      </a:pPr>
                      <a:r>
                        <a:rPr lang="es-MX" sz="900">
                          <a:effectLst/>
                        </a:rPr>
                        <a:t>145,131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1750" indent="-6350" algn="ctr">
                        <a:lnSpc>
                          <a:spcPct val="107000"/>
                        </a:lnSpc>
                        <a:spcAft>
                          <a:spcPts val="0"/>
                        </a:spcAft>
                      </a:pPr>
                      <a:r>
                        <a:rPr lang="es-MX" sz="900">
                          <a:effectLst/>
                        </a:rPr>
                        <a:t>20,124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3655" indent="-6350" algn="ctr">
                        <a:lnSpc>
                          <a:spcPct val="107000"/>
                        </a:lnSpc>
                        <a:spcAft>
                          <a:spcPts val="0"/>
                        </a:spcAft>
                      </a:pPr>
                      <a:r>
                        <a:rPr lang="es-MX" sz="900">
                          <a:effectLst/>
                        </a:rPr>
                        <a:t>37,258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1750" indent="-6350" algn="ctr">
                        <a:lnSpc>
                          <a:spcPct val="107000"/>
                        </a:lnSpc>
                        <a:spcAft>
                          <a:spcPts val="0"/>
                        </a:spcAft>
                      </a:pPr>
                      <a:r>
                        <a:rPr lang="es-MX" sz="900">
                          <a:effectLst/>
                        </a:rPr>
                        <a:t>52,459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2385" indent="-6350" algn="ctr">
                        <a:lnSpc>
                          <a:spcPct val="107000"/>
                        </a:lnSpc>
                        <a:spcAft>
                          <a:spcPts val="0"/>
                        </a:spcAft>
                      </a:pPr>
                      <a:r>
                        <a:rPr lang="es-MX" sz="900">
                          <a:effectLst/>
                        </a:rPr>
                        <a:t>56,032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5560" indent="-6350" algn="ctr">
                        <a:lnSpc>
                          <a:spcPct val="107000"/>
                        </a:lnSpc>
                        <a:spcAft>
                          <a:spcPts val="0"/>
                        </a:spcAft>
                      </a:pPr>
                      <a:r>
                        <a:rPr lang="es-MX" sz="900">
                          <a:effectLst/>
                        </a:rPr>
                        <a:t>110,307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6350" marR="30480" indent="-6350" algn="ctr">
                        <a:lnSpc>
                          <a:spcPct val="107000"/>
                        </a:lnSpc>
                        <a:spcAft>
                          <a:spcPts val="0"/>
                        </a:spcAft>
                      </a:pPr>
                      <a:r>
                        <a:rPr lang="es-MX" sz="900">
                          <a:effectLst/>
                        </a:rPr>
                        <a:t>39,769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extLst>
                  <a:ext uri="{0D108BD9-81ED-4DB2-BD59-A6C34878D82A}">
                    <a16:rowId xmlns:a16="http://schemas.microsoft.com/office/drawing/2014/main" val="201846204"/>
                  </a:ext>
                </a:extLst>
              </a:tr>
              <a:tr h="207525">
                <a:tc>
                  <a:txBody>
                    <a:bodyPr/>
                    <a:lstStyle/>
                    <a:p>
                      <a:pPr marL="6350" indent="-6350" algn="l">
                        <a:lnSpc>
                          <a:spcPct val="107000"/>
                        </a:lnSpc>
                        <a:spcAft>
                          <a:spcPts val="0"/>
                        </a:spcAft>
                      </a:pPr>
                      <a:r>
                        <a:rPr lang="es-MX" sz="1000">
                          <a:effectLst/>
                        </a:rPr>
                        <a:t>TOTAL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1270" indent="-6350" algn="l">
                        <a:lnSpc>
                          <a:spcPct val="107000"/>
                        </a:lnSpc>
                        <a:spcAft>
                          <a:spcPts val="0"/>
                        </a:spcAft>
                      </a:pPr>
                      <a:r>
                        <a:rPr lang="es-MX" sz="1000">
                          <a:effectLst/>
                        </a:rPr>
                        <a:t>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22860" indent="-6350" algn="l">
                        <a:lnSpc>
                          <a:spcPct val="107000"/>
                        </a:lnSpc>
                        <a:spcAft>
                          <a:spcPts val="0"/>
                        </a:spcAft>
                      </a:pPr>
                      <a:r>
                        <a:rPr lang="es-MX" sz="1000">
                          <a:effectLst/>
                        </a:rPr>
                        <a:t>2,214,611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23495" indent="-6350" algn="l">
                        <a:lnSpc>
                          <a:spcPct val="107000"/>
                        </a:lnSpc>
                        <a:spcAft>
                          <a:spcPts val="0"/>
                        </a:spcAft>
                      </a:pPr>
                      <a:r>
                        <a:rPr lang="es-MX" sz="1000">
                          <a:effectLst/>
                        </a:rPr>
                        <a:t>2,332,644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22860" indent="-6350" algn="l">
                        <a:lnSpc>
                          <a:spcPct val="107000"/>
                        </a:lnSpc>
                        <a:spcAft>
                          <a:spcPts val="0"/>
                        </a:spcAft>
                      </a:pPr>
                      <a:r>
                        <a:rPr lang="es-MX" sz="1000">
                          <a:effectLst/>
                        </a:rPr>
                        <a:t>2,457,960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23495" indent="-6350" algn="l">
                        <a:lnSpc>
                          <a:spcPct val="107000"/>
                        </a:lnSpc>
                        <a:spcAft>
                          <a:spcPts val="0"/>
                        </a:spcAft>
                      </a:pPr>
                      <a:r>
                        <a:rPr lang="es-MX" sz="1000">
                          <a:effectLst/>
                        </a:rPr>
                        <a:t>2,441,764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23495" indent="-6350" algn="l">
                        <a:lnSpc>
                          <a:spcPct val="107000"/>
                        </a:lnSpc>
                        <a:spcAft>
                          <a:spcPts val="0"/>
                        </a:spcAft>
                      </a:pPr>
                      <a:r>
                        <a:rPr lang="es-MX" sz="1000">
                          <a:effectLst/>
                        </a:rPr>
                        <a:t>2,584,454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22860" indent="-6350" algn="l">
                        <a:lnSpc>
                          <a:spcPct val="107000"/>
                        </a:lnSpc>
                        <a:spcAft>
                          <a:spcPts val="0"/>
                        </a:spcAft>
                      </a:pPr>
                      <a:r>
                        <a:rPr lang="es-MX" sz="1000">
                          <a:effectLst/>
                        </a:rPr>
                        <a:t>2,507,714 </a:t>
                      </a:r>
                      <a:endParaRPr lang="es-MX"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tc>
                  <a:txBody>
                    <a:bodyPr/>
                    <a:lstStyle/>
                    <a:p>
                      <a:pPr marL="22860" indent="-6350" algn="l">
                        <a:lnSpc>
                          <a:spcPct val="107000"/>
                        </a:lnSpc>
                        <a:spcAft>
                          <a:spcPts val="0"/>
                        </a:spcAft>
                      </a:pPr>
                      <a:r>
                        <a:rPr lang="es-MX" sz="1000" dirty="0">
                          <a:effectLst/>
                        </a:rPr>
                        <a:t>2,451,065 </a:t>
                      </a:r>
                      <a:endParaRPr lang="es-MX"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6667" marR="10945" marT="38856" marB="0"/>
                </a:tc>
                <a:extLst>
                  <a:ext uri="{0D108BD9-81ED-4DB2-BD59-A6C34878D82A}">
                    <a16:rowId xmlns:a16="http://schemas.microsoft.com/office/drawing/2014/main" val="3601152849"/>
                  </a:ext>
                </a:extLst>
              </a:tr>
            </a:tbl>
          </a:graphicData>
        </a:graphic>
      </p:graphicFrame>
      <p:sp>
        <p:nvSpPr>
          <p:cNvPr id="4" name="Rectangle 1"/>
          <p:cNvSpPr>
            <a:spLocks noGrp="1" noChangeArrowheads="1"/>
          </p:cNvSpPr>
          <p:nvPr>
            <p:ph type="body" idx="1"/>
          </p:nvPr>
        </p:nvSpPr>
        <p:spPr bwMode="auto">
          <a:xfrm>
            <a:off x="245565" y="361697"/>
            <a:ext cx="8769600" cy="175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900" b="1" i="0" u="none" strike="noStrike" cap="none" normalizeH="0" baseline="0" dirty="0">
                <a:ln>
                  <a:noFill/>
                </a:ln>
                <a:solidFill>
                  <a:srgbClr val="000000"/>
                </a:solidFill>
                <a:effectLst/>
                <a:latin typeface="Arial" panose="020B0604020202020204" pitchFamily="34" charset="0"/>
                <a:ea typeface="Arial" panose="020B0604020202020204" pitchFamily="34" charset="0"/>
              </a:rPr>
              <a:t>Tabla 1 Generación eléctrica por central 2014-2020 </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6018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1"/>
          <p:cNvSpPr>
            <a:spLocks noGrp="1" noChangeArrowheads="1"/>
          </p:cNvSpPr>
          <p:nvPr>
            <p:ph type="body" idx="4294967295"/>
          </p:nvPr>
        </p:nvSpPr>
        <p:spPr bwMode="auto">
          <a:xfrm>
            <a:off x="2508475" y="1100546"/>
            <a:ext cx="39885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dirty="0">
                <a:ln>
                  <a:noFill/>
                </a:ln>
                <a:solidFill>
                  <a:srgbClr val="000000"/>
                </a:solidFill>
                <a:effectLst/>
                <a:latin typeface="Arial" panose="020B0604020202020204" pitchFamily="34" charset="0"/>
                <a:ea typeface="Arial" panose="020B0604020202020204" pitchFamily="34" charset="0"/>
              </a:rPr>
              <a:t>Consumo</a:t>
            </a:r>
            <a:r>
              <a:rPr kumimoji="0" lang="es-MX" altLang="es-MX" sz="1200" b="1" i="0" u="none" strike="noStrike" cap="none" normalizeH="0" dirty="0">
                <a:ln>
                  <a:noFill/>
                </a:ln>
                <a:solidFill>
                  <a:srgbClr val="000000"/>
                </a:solidFill>
                <a:effectLst/>
                <a:latin typeface="Arial" panose="020B0604020202020204" pitchFamily="34" charset="0"/>
                <a:ea typeface="Arial" panose="020B0604020202020204" pitchFamily="34" charset="0"/>
              </a:rPr>
              <a:t> de combustible en el municipio de La Paz</a:t>
            </a:r>
            <a:endParaRPr kumimoji="0" lang="es-MX" altLang="es-MX" sz="3200" b="0" i="0" u="none" strike="noStrike" cap="none" normalizeH="0" baseline="0" dirty="0">
              <a:ln>
                <a:noFill/>
              </a:ln>
              <a:solidFill>
                <a:schemeClr val="tx1"/>
              </a:solidFill>
              <a:effectLst/>
              <a:latin typeface="Arial" panose="020B0604020202020204" pitchFamily="34" charset="0"/>
            </a:endParaRPr>
          </a:p>
        </p:txBody>
      </p:sp>
      <p:pic>
        <p:nvPicPr>
          <p:cNvPr id="11" name="Imagen 10">
            <a:extLst>
              <a:ext uri="{FF2B5EF4-FFF2-40B4-BE49-F238E27FC236}">
                <a16:creationId xmlns:a16="http://schemas.microsoft.com/office/drawing/2014/main" id="{0CFA0632-0DA8-4D47-8172-89D3A5CC6D2E}"/>
              </a:ext>
            </a:extLst>
          </p:cNvPr>
          <p:cNvPicPr>
            <a:picLocks noChangeAspect="1"/>
          </p:cNvPicPr>
          <p:nvPr/>
        </p:nvPicPr>
        <p:blipFill>
          <a:blip r:embed="rId2"/>
          <a:srcRect/>
          <a:stretch/>
        </p:blipFill>
        <p:spPr>
          <a:xfrm>
            <a:off x="641219" y="1495126"/>
            <a:ext cx="8379472" cy="3550276"/>
          </a:xfrm>
          <a:prstGeom prst="rect">
            <a:avLst/>
          </a:prstGeom>
        </p:spPr>
      </p:pic>
    </p:spTree>
    <p:extLst>
      <p:ext uri="{BB962C8B-B14F-4D97-AF65-F5344CB8AC3E}">
        <p14:creationId xmlns:p14="http://schemas.microsoft.com/office/powerpoint/2010/main" val="3418376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1"/>
          <p:cNvSpPr>
            <a:spLocks noGrp="1" noChangeArrowheads="1"/>
          </p:cNvSpPr>
          <p:nvPr>
            <p:ph type="body" idx="4294967295"/>
          </p:nvPr>
        </p:nvSpPr>
        <p:spPr bwMode="auto">
          <a:xfrm>
            <a:off x="2392259" y="1100546"/>
            <a:ext cx="42210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dirty="0">
                <a:ln>
                  <a:noFill/>
                </a:ln>
                <a:solidFill>
                  <a:srgbClr val="000000"/>
                </a:solidFill>
                <a:effectLst/>
                <a:latin typeface="Arial" panose="020B0604020202020204" pitchFamily="34" charset="0"/>
                <a:ea typeface="Arial" panose="020B0604020202020204" pitchFamily="34" charset="0"/>
              </a:rPr>
              <a:t>Consumo</a:t>
            </a:r>
            <a:r>
              <a:rPr kumimoji="0" lang="es-MX" altLang="es-MX" sz="1200" b="1" i="0" u="none" strike="noStrike" cap="none" normalizeH="0" dirty="0">
                <a:ln>
                  <a:noFill/>
                </a:ln>
                <a:solidFill>
                  <a:srgbClr val="000000"/>
                </a:solidFill>
                <a:effectLst/>
                <a:latin typeface="Arial" panose="020B0604020202020204" pitchFamily="34" charset="0"/>
                <a:ea typeface="Arial" panose="020B0604020202020204" pitchFamily="34" charset="0"/>
              </a:rPr>
              <a:t> de combustible en el municipio de Comondú</a:t>
            </a:r>
            <a:endParaRPr kumimoji="0" lang="es-MX" altLang="es-MX" sz="3200" b="0" i="0" u="none" strike="noStrike" cap="none" normalizeH="0" baseline="0" dirty="0">
              <a:ln>
                <a:noFill/>
              </a:ln>
              <a:solidFill>
                <a:schemeClr val="tx1"/>
              </a:solidFill>
              <a:effectLst/>
              <a:latin typeface="Arial" panose="020B0604020202020204" pitchFamily="34" charset="0"/>
            </a:endParaRPr>
          </a:p>
        </p:txBody>
      </p:sp>
      <p:pic>
        <p:nvPicPr>
          <p:cNvPr id="3" name="Imagen 2">
            <a:extLst>
              <a:ext uri="{FF2B5EF4-FFF2-40B4-BE49-F238E27FC236}">
                <a16:creationId xmlns:a16="http://schemas.microsoft.com/office/drawing/2014/main" id="{AA894A54-80CE-4686-B076-F9549652E424}"/>
              </a:ext>
            </a:extLst>
          </p:cNvPr>
          <p:cNvPicPr>
            <a:picLocks noChangeAspect="1"/>
          </p:cNvPicPr>
          <p:nvPr/>
        </p:nvPicPr>
        <p:blipFill>
          <a:blip r:embed="rId2"/>
          <a:srcRect/>
          <a:stretch/>
        </p:blipFill>
        <p:spPr>
          <a:xfrm>
            <a:off x="652601" y="1495126"/>
            <a:ext cx="8379472" cy="3550276"/>
          </a:xfrm>
          <a:prstGeom prst="rect">
            <a:avLst/>
          </a:prstGeom>
        </p:spPr>
      </p:pic>
    </p:spTree>
    <p:extLst>
      <p:ext uri="{BB962C8B-B14F-4D97-AF65-F5344CB8AC3E}">
        <p14:creationId xmlns:p14="http://schemas.microsoft.com/office/powerpoint/2010/main" val="2210678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1"/>
          <p:cNvSpPr>
            <a:spLocks noGrp="1" noChangeArrowheads="1"/>
          </p:cNvSpPr>
          <p:nvPr>
            <p:ph type="body" idx="4294967295"/>
          </p:nvPr>
        </p:nvSpPr>
        <p:spPr bwMode="auto">
          <a:xfrm>
            <a:off x="2486835" y="1100546"/>
            <a:ext cx="40318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dirty="0">
                <a:ln>
                  <a:noFill/>
                </a:ln>
                <a:solidFill>
                  <a:srgbClr val="000000"/>
                </a:solidFill>
                <a:effectLst/>
                <a:latin typeface="Arial" panose="020B0604020202020204" pitchFamily="34" charset="0"/>
                <a:ea typeface="Arial" panose="020B0604020202020204" pitchFamily="34" charset="0"/>
              </a:rPr>
              <a:t>Consumo</a:t>
            </a:r>
            <a:r>
              <a:rPr kumimoji="0" lang="es-MX" altLang="es-MX" sz="1200" b="1" i="0" u="none" strike="noStrike" cap="none" normalizeH="0" dirty="0">
                <a:ln>
                  <a:noFill/>
                </a:ln>
                <a:solidFill>
                  <a:srgbClr val="000000"/>
                </a:solidFill>
                <a:effectLst/>
                <a:latin typeface="Arial" panose="020B0604020202020204" pitchFamily="34" charset="0"/>
                <a:ea typeface="Arial" panose="020B0604020202020204" pitchFamily="34" charset="0"/>
              </a:rPr>
              <a:t> de combustible en el municipio de Mulegé</a:t>
            </a:r>
            <a:endParaRPr kumimoji="0" lang="es-MX" altLang="es-MX" sz="3200" b="0" i="0" u="none" strike="noStrike" cap="none" normalizeH="0" baseline="0" dirty="0">
              <a:ln>
                <a:noFill/>
              </a:ln>
              <a:solidFill>
                <a:schemeClr val="tx1"/>
              </a:solidFill>
              <a:effectLst/>
              <a:latin typeface="Arial" panose="020B0604020202020204" pitchFamily="34" charset="0"/>
            </a:endParaRPr>
          </a:p>
        </p:txBody>
      </p:sp>
      <p:pic>
        <p:nvPicPr>
          <p:cNvPr id="5" name="Imagen 4">
            <a:extLst>
              <a:ext uri="{FF2B5EF4-FFF2-40B4-BE49-F238E27FC236}">
                <a16:creationId xmlns:a16="http://schemas.microsoft.com/office/drawing/2014/main" id="{5813D365-7C78-4756-BCB4-6A91A7181351}"/>
              </a:ext>
            </a:extLst>
          </p:cNvPr>
          <p:cNvPicPr>
            <a:picLocks noChangeAspect="1"/>
          </p:cNvPicPr>
          <p:nvPr/>
        </p:nvPicPr>
        <p:blipFill>
          <a:blip r:embed="rId2"/>
          <a:srcRect/>
          <a:stretch/>
        </p:blipFill>
        <p:spPr>
          <a:xfrm>
            <a:off x="652602" y="1495126"/>
            <a:ext cx="8379469" cy="3550276"/>
          </a:xfrm>
          <a:prstGeom prst="rect">
            <a:avLst/>
          </a:prstGeom>
        </p:spPr>
      </p:pic>
    </p:spTree>
    <p:extLst>
      <p:ext uri="{BB962C8B-B14F-4D97-AF65-F5344CB8AC3E}">
        <p14:creationId xmlns:p14="http://schemas.microsoft.com/office/powerpoint/2010/main" val="3888539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descr="WFWFWFWFFWF&#10;&#10;">
            <a:extLst>
              <a:ext uri="{FF2B5EF4-FFF2-40B4-BE49-F238E27FC236}">
                <a16:creationId xmlns:a16="http://schemas.microsoft.com/office/drawing/2014/main" id="{A70FCE02-86C2-479D-84E8-CAE3A7009F24}"/>
              </a:ext>
            </a:extLst>
          </p:cNvPr>
          <p:cNvGraphicFramePr>
            <a:graphicFrameLocks/>
          </p:cNvGraphicFramePr>
          <p:nvPr>
            <p:extLst>
              <p:ext uri="{D42A27DB-BD31-4B8C-83A1-F6EECF244321}">
                <p14:modId xmlns:p14="http://schemas.microsoft.com/office/powerpoint/2010/main" val="2701779328"/>
              </p:ext>
            </p:extLst>
          </p:nvPr>
        </p:nvGraphicFramePr>
        <p:xfrm>
          <a:off x="4113244" y="1564217"/>
          <a:ext cx="4898231" cy="3483505"/>
        </p:xfrm>
        <a:graphic>
          <a:graphicData uri="http://schemas.openxmlformats.org/drawingml/2006/chart">
            <c:chart xmlns:c="http://schemas.openxmlformats.org/drawingml/2006/chart" xmlns:r="http://schemas.openxmlformats.org/officeDocument/2006/relationships" r:id="rId2"/>
          </a:graphicData>
        </a:graphic>
      </p:graphicFrame>
      <p:sp>
        <p:nvSpPr>
          <p:cNvPr id="2" name="Marcador de texto 1">
            <a:extLst>
              <a:ext uri="{FF2B5EF4-FFF2-40B4-BE49-F238E27FC236}">
                <a16:creationId xmlns:a16="http://schemas.microsoft.com/office/drawing/2014/main" id="{7D358AAE-054F-4F97-85FD-5B3D49D5918E}"/>
              </a:ext>
            </a:extLst>
          </p:cNvPr>
          <p:cNvSpPr>
            <a:spLocks noGrp="1"/>
          </p:cNvSpPr>
          <p:nvPr>
            <p:ph type="body" idx="1"/>
          </p:nvPr>
        </p:nvSpPr>
        <p:spPr/>
        <p:txBody>
          <a:bodyPr/>
          <a:lstStyle/>
          <a:p>
            <a:r>
              <a:rPr lang="es-MX" dirty="0"/>
              <a:t>Emisiones gases de efecto invernadero</a:t>
            </a:r>
          </a:p>
        </p:txBody>
      </p:sp>
      <p:sp>
        <p:nvSpPr>
          <p:cNvPr id="6" name="CuadroTexto 1">
            <a:extLst>
              <a:ext uri="{FF2B5EF4-FFF2-40B4-BE49-F238E27FC236}">
                <a16:creationId xmlns:a16="http://schemas.microsoft.com/office/drawing/2014/main" id="{92246C1D-3F2E-4B4A-A376-F23BCC6DF3FE}"/>
              </a:ext>
            </a:extLst>
          </p:cNvPr>
          <p:cNvSpPr txBox="1"/>
          <p:nvPr/>
        </p:nvSpPr>
        <p:spPr>
          <a:xfrm>
            <a:off x="188621" y="1972738"/>
            <a:ext cx="3373491" cy="107949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b="1" dirty="0"/>
              <a:t>Emisiones</a:t>
            </a:r>
            <a:r>
              <a:rPr lang="es-MX" sz="1400" b="1" baseline="0" dirty="0"/>
              <a:t> 2005</a:t>
            </a:r>
          </a:p>
          <a:p>
            <a:pPr algn="ctr"/>
            <a:r>
              <a:rPr lang="es-MX" sz="1400" b="1" baseline="0" dirty="0"/>
              <a:t>Total BCS: 3 446 GgCO</a:t>
            </a:r>
            <a:r>
              <a:rPr lang="es-MX" sz="1050" b="1" baseline="0" dirty="0"/>
              <a:t>2 </a:t>
            </a:r>
            <a:r>
              <a:rPr lang="es-MX" sz="1400" b="1" baseline="0" dirty="0" err="1"/>
              <a:t>eq</a:t>
            </a:r>
            <a:endParaRPr lang="es-MX" sz="1400" b="1" dirty="0"/>
          </a:p>
        </p:txBody>
      </p:sp>
      <p:graphicFrame>
        <p:nvGraphicFramePr>
          <p:cNvPr id="7" name="Gráfico 6" descr="WFWFWFWFFWF&#10;&#10;">
            <a:extLst>
              <a:ext uri="{FF2B5EF4-FFF2-40B4-BE49-F238E27FC236}">
                <a16:creationId xmlns:a16="http://schemas.microsoft.com/office/drawing/2014/main" id="{062AFD20-5972-4497-8139-63C304C58E90}"/>
              </a:ext>
            </a:extLst>
          </p:cNvPr>
          <p:cNvGraphicFramePr>
            <a:graphicFrameLocks/>
          </p:cNvGraphicFramePr>
          <p:nvPr>
            <p:extLst>
              <p:ext uri="{D42A27DB-BD31-4B8C-83A1-F6EECF244321}">
                <p14:modId xmlns:p14="http://schemas.microsoft.com/office/powerpoint/2010/main" val="3030505837"/>
              </p:ext>
            </p:extLst>
          </p:nvPr>
        </p:nvGraphicFramePr>
        <p:xfrm>
          <a:off x="118892" y="2560639"/>
          <a:ext cx="4398433" cy="24870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8647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D358AAE-054F-4F97-85FD-5B3D49D5918E}"/>
              </a:ext>
            </a:extLst>
          </p:cNvPr>
          <p:cNvSpPr>
            <a:spLocks noGrp="1"/>
          </p:cNvSpPr>
          <p:nvPr>
            <p:ph type="body" idx="1"/>
          </p:nvPr>
        </p:nvSpPr>
        <p:spPr/>
        <p:txBody>
          <a:bodyPr/>
          <a:lstStyle/>
          <a:p>
            <a:r>
              <a:rPr lang="es-MX" dirty="0"/>
              <a:t>Emisiones de contaminantes criterio en la ciudad de La Paz</a:t>
            </a:r>
          </a:p>
        </p:txBody>
      </p:sp>
      <p:pic>
        <p:nvPicPr>
          <p:cNvPr id="8" name="Imagen 7">
            <a:extLst>
              <a:ext uri="{FF2B5EF4-FFF2-40B4-BE49-F238E27FC236}">
                <a16:creationId xmlns:a16="http://schemas.microsoft.com/office/drawing/2014/main" id="{9BB64A91-AAD0-4D31-A6DD-AA434899F760}"/>
              </a:ext>
            </a:extLst>
          </p:cNvPr>
          <p:cNvPicPr>
            <a:picLocks noChangeAspect="1"/>
          </p:cNvPicPr>
          <p:nvPr/>
        </p:nvPicPr>
        <p:blipFill>
          <a:blip r:embed="rId2"/>
          <a:stretch>
            <a:fillRect/>
          </a:stretch>
        </p:blipFill>
        <p:spPr>
          <a:xfrm>
            <a:off x="-114121" y="1713160"/>
            <a:ext cx="9372242" cy="3123640"/>
          </a:xfrm>
          <a:prstGeom prst="rect">
            <a:avLst/>
          </a:prstGeom>
        </p:spPr>
      </p:pic>
    </p:spTree>
    <p:extLst>
      <p:ext uri="{BB962C8B-B14F-4D97-AF65-F5344CB8AC3E}">
        <p14:creationId xmlns:p14="http://schemas.microsoft.com/office/powerpoint/2010/main" val="2222821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body" idx="1"/>
          </p:nvPr>
        </p:nvSpPr>
        <p:spPr bwMode="auto">
          <a:xfrm>
            <a:off x="3794244" y="1123481"/>
            <a:ext cx="167225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s-MX" altLang="es-MX" sz="900" dirty="0">
                <a:solidFill>
                  <a:srgbClr val="000000"/>
                </a:solidFill>
              </a:rPr>
              <a:t>Violaciones documentadas</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pic>
        <p:nvPicPr>
          <p:cNvPr id="3" name="Imagen 2"/>
          <p:cNvPicPr>
            <a:picLocks noChangeAspect="1"/>
          </p:cNvPicPr>
          <p:nvPr/>
        </p:nvPicPr>
        <p:blipFill>
          <a:blip r:embed="rId2"/>
          <a:stretch>
            <a:fillRect/>
          </a:stretch>
        </p:blipFill>
        <p:spPr>
          <a:xfrm>
            <a:off x="2514101" y="1354313"/>
            <a:ext cx="4414838" cy="2888721"/>
          </a:xfrm>
          <a:prstGeom prst="rect">
            <a:avLst/>
          </a:prstGeom>
        </p:spPr>
      </p:pic>
    </p:spTree>
    <p:extLst>
      <p:ext uri="{BB962C8B-B14F-4D97-AF65-F5344CB8AC3E}">
        <p14:creationId xmlns:p14="http://schemas.microsoft.com/office/powerpoint/2010/main" val="281061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body" idx="1"/>
          </p:nvPr>
        </p:nvSpPr>
        <p:spPr>
          <a:xfrm>
            <a:off x="162275" y="1210225"/>
            <a:ext cx="3658800" cy="168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1300">
                <a:latin typeface="Roboto Black"/>
                <a:ea typeface="Roboto Black"/>
                <a:cs typeface="Roboto Black"/>
                <a:sym typeface="Roboto Black"/>
              </a:rPr>
              <a:t>La contaminación atmosférica</a:t>
            </a:r>
            <a:r>
              <a:rPr lang="es" sz="1300"/>
              <a:t>, si bien es invisible, </a:t>
            </a:r>
            <a:r>
              <a:rPr lang="es" sz="1300">
                <a:latin typeface="Roboto Black"/>
                <a:ea typeface="Roboto Black"/>
                <a:cs typeface="Roboto Black"/>
                <a:sym typeface="Roboto Black"/>
              </a:rPr>
              <a:t>puede resultar mortal</a:t>
            </a:r>
            <a:r>
              <a:rPr lang="es" sz="1300"/>
              <a:t>. Es la causa de:</a:t>
            </a:r>
            <a:endParaRPr sz="1300"/>
          </a:p>
          <a:p>
            <a:pPr marL="0" lvl="0" indent="0" algn="l" rtl="0">
              <a:spcBef>
                <a:spcPts val="0"/>
              </a:spcBef>
              <a:spcAft>
                <a:spcPts val="0"/>
              </a:spcAft>
              <a:buClr>
                <a:schemeClr val="dk1"/>
              </a:buClr>
              <a:buSzPts val="1100"/>
              <a:buFont typeface="Arial"/>
              <a:buNone/>
            </a:pPr>
            <a:endParaRPr sz="400"/>
          </a:p>
          <a:p>
            <a:pPr marL="457200" lvl="0" indent="-311150" algn="l" rtl="0">
              <a:spcBef>
                <a:spcPts val="0"/>
              </a:spcBef>
              <a:spcAft>
                <a:spcPts val="0"/>
              </a:spcAft>
              <a:buSzPts val="1300"/>
              <a:buChar char="-"/>
            </a:pPr>
            <a:r>
              <a:rPr lang="es" sz="1300"/>
              <a:t>25% de muertes por </a:t>
            </a:r>
            <a:r>
              <a:rPr lang="es" sz="1300" b="1"/>
              <a:t>cardiopatías</a:t>
            </a:r>
            <a:endParaRPr sz="1300" b="1"/>
          </a:p>
          <a:p>
            <a:pPr marL="457200" lvl="0" indent="-311150" algn="l" rtl="0">
              <a:spcBef>
                <a:spcPts val="0"/>
              </a:spcBef>
              <a:spcAft>
                <a:spcPts val="0"/>
              </a:spcAft>
              <a:buSzPts val="1300"/>
              <a:buChar char="-"/>
            </a:pPr>
            <a:r>
              <a:rPr lang="es" sz="1300"/>
              <a:t>34% de muertes por </a:t>
            </a:r>
            <a:r>
              <a:rPr lang="es" sz="1300" b="1"/>
              <a:t>accidentes cerebrovasculares</a:t>
            </a:r>
            <a:endParaRPr sz="1300" b="1"/>
          </a:p>
          <a:p>
            <a:pPr marL="457200" lvl="0" indent="-311150" algn="l" rtl="0">
              <a:spcBef>
                <a:spcPts val="0"/>
              </a:spcBef>
              <a:spcAft>
                <a:spcPts val="0"/>
              </a:spcAft>
              <a:buSzPts val="1300"/>
              <a:buChar char="-"/>
            </a:pPr>
            <a:r>
              <a:rPr lang="es" sz="1300"/>
              <a:t>36% de muertes por </a:t>
            </a:r>
            <a:r>
              <a:rPr lang="es" sz="1300" b="1"/>
              <a:t>cáncer de pulmón</a:t>
            </a:r>
            <a:endParaRPr sz="1300" b="1"/>
          </a:p>
          <a:p>
            <a:pPr marL="0" lvl="0" indent="0" algn="l" rtl="0">
              <a:spcBef>
                <a:spcPts val="0"/>
              </a:spcBef>
              <a:spcAft>
                <a:spcPts val="0"/>
              </a:spcAft>
              <a:buNone/>
            </a:pPr>
            <a:endParaRPr sz="500" b="1"/>
          </a:p>
          <a:p>
            <a:pPr marL="0" lvl="0" indent="0" algn="l" rtl="0">
              <a:spcBef>
                <a:spcPts val="0"/>
              </a:spcBef>
              <a:spcAft>
                <a:spcPts val="0"/>
              </a:spcAft>
              <a:buNone/>
            </a:pPr>
            <a:r>
              <a:rPr lang="es" sz="700"/>
              <a:t>* Información de la Organización Mundial de La Salud (OMS, 2021)</a:t>
            </a:r>
            <a:endParaRPr sz="700"/>
          </a:p>
          <a:p>
            <a:pPr marL="0" lvl="0" indent="0" algn="l" rtl="0">
              <a:spcBef>
                <a:spcPts val="0"/>
              </a:spcBef>
              <a:spcAft>
                <a:spcPts val="0"/>
              </a:spcAft>
              <a:buNone/>
            </a:pPr>
            <a:endParaRPr sz="1100"/>
          </a:p>
        </p:txBody>
      </p:sp>
      <p:pic>
        <p:nvPicPr>
          <p:cNvPr id="143" name="Google Shape;143;p20"/>
          <p:cNvPicPr preferRelativeResize="0"/>
          <p:nvPr/>
        </p:nvPicPr>
        <p:blipFill rotWithShape="1">
          <a:blip r:embed="rId3">
            <a:alphaModFix/>
          </a:blip>
          <a:srcRect t="48694"/>
          <a:stretch/>
        </p:blipFill>
        <p:spPr>
          <a:xfrm>
            <a:off x="162275" y="2956573"/>
            <a:ext cx="3658775" cy="1877175"/>
          </a:xfrm>
          <a:prstGeom prst="rect">
            <a:avLst/>
          </a:prstGeom>
          <a:noFill/>
          <a:ln>
            <a:noFill/>
          </a:ln>
        </p:spPr>
      </p:pic>
      <p:sp>
        <p:nvSpPr>
          <p:cNvPr id="144" name="Google Shape;144;p20"/>
          <p:cNvSpPr/>
          <p:nvPr/>
        </p:nvSpPr>
        <p:spPr>
          <a:xfrm>
            <a:off x="3995550" y="889875"/>
            <a:ext cx="5148450" cy="4253625"/>
          </a:xfrm>
          <a:prstGeom prst="flowChartProcess">
            <a:avLst/>
          </a:prstGeom>
          <a:solidFill>
            <a:srgbClr val="005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5" name="Google Shape;145;p20"/>
          <p:cNvPicPr preferRelativeResize="0"/>
          <p:nvPr/>
        </p:nvPicPr>
        <p:blipFill>
          <a:blip r:embed="rId4">
            <a:alphaModFix/>
          </a:blip>
          <a:stretch>
            <a:fillRect/>
          </a:stretch>
        </p:blipFill>
        <p:spPr>
          <a:xfrm>
            <a:off x="4187050" y="2377825"/>
            <a:ext cx="2256825" cy="2294700"/>
          </a:xfrm>
          <a:prstGeom prst="rect">
            <a:avLst/>
          </a:prstGeom>
          <a:noFill/>
          <a:ln>
            <a:noFill/>
          </a:ln>
        </p:spPr>
      </p:pic>
      <p:sp>
        <p:nvSpPr>
          <p:cNvPr id="146" name="Google Shape;146;p20"/>
          <p:cNvSpPr txBox="1">
            <a:spLocks noGrp="1"/>
          </p:cNvSpPr>
          <p:nvPr>
            <p:ph type="body" idx="1"/>
          </p:nvPr>
        </p:nvSpPr>
        <p:spPr>
          <a:xfrm>
            <a:off x="4110850" y="967500"/>
            <a:ext cx="4862100" cy="1352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300" b="1">
                <a:solidFill>
                  <a:srgbClr val="FFFFFF"/>
                </a:solidFill>
              </a:rPr>
              <a:t>Con los datos de nuestra red de monitoreo de calidad del aire descubrimos que, durante </a:t>
            </a:r>
            <a:r>
              <a:rPr lang="es" sz="1300">
                <a:solidFill>
                  <a:srgbClr val="0050B5"/>
                </a:solidFill>
                <a:highlight>
                  <a:srgbClr val="FFDB00"/>
                </a:highlight>
                <a:latin typeface="Roboto Black"/>
                <a:ea typeface="Roboto Black"/>
                <a:cs typeface="Roboto Black"/>
                <a:sym typeface="Roboto Black"/>
              </a:rPr>
              <a:t>120 días del año 2020, la cantidad de químicos tóxicos y sustancias dañinas a la salud en el aire de La Paz, Baja California Sur,</a:t>
            </a:r>
            <a:r>
              <a:rPr lang="es" sz="1300">
                <a:solidFill>
                  <a:srgbClr val="FFFFFF"/>
                </a:solidFill>
                <a:latin typeface="Roboto Black"/>
                <a:ea typeface="Roboto Black"/>
                <a:cs typeface="Roboto Black"/>
                <a:sym typeface="Roboto Black"/>
              </a:rPr>
              <a:t> </a:t>
            </a:r>
            <a:r>
              <a:rPr lang="es" sz="1300" b="1">
                <a:solidFill>
                  <a:srgbClr val="FFFFFF"/>
                </a:solidFill>
              </a:rPr>
              <a:t>sobrepasaron los límites permitidos por la Organización Mundial de la Salud (OMS) y las Normas Oficiales Mexicanas (NOM)</a:t>
            </a:r>
            <a:endParaRPr sz="700" b="1">
              <a:solidFill>
                <a:srgbClr val="FFFFFF"/>
              </a:solidFill>
            </a:endParaRPr>
          </a:p>
          <a:p>
            <a:pPr marL="0" lvl="0" indent="0" algn="just" rtl="0">
              <a:spcBef>
                <a:spcPts val="0"/>
              </a:spcBef>
              <a:spcAft>
                <a:spcPts val="0"/>
              </a:spcAft>
              <a:buNone/>
            </a:pPr>
            <a:endParaRPr sz="1100" b="1">
              <a:solidFill>
                <a:srgbClr val="FFFFFF"/>
              </a:solidFill>
            </a:endParaRPr>
          </a:p>
        </p:txBody>
      </p:sp>
      <p:sp>
        <p:nvSpPr>
          <p:cNvPr id="147" name="Google Shape;147;p20"/>
          <p:cNvSpPr txBox="1"/>
          <p:nvPr/>
        </p:nvSpPr>
        <p:spPr>
          <a:xfrm>
            <a:off x="4186900" y="4651250"/>
            <a:ext cx="2256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b="1">
                <a:solidFill>
                  <a:srgbClr val="FFFFFF"/>
                </a:solidFill>
                <a:latin typeface="Roboto"/>
                <a:ea typeface="Roboto"/>
                <a:cs typeface="Roboto"/>
                <a:sym typeface="Roboto"/>
              </a:rPr>
              <a:t>Fuente: </a:t>
            </a:r>
            <a:r>
              <a:rPr lang="es" sz="800">
                <a:solidFill>
                  <a:srgbClr val="FFFFFF"/>
                </a:solidFill>
                <a:latin typeface="Roboto"/>
                <a:ea typeface="Roboto"/>
                <a:cs typeface="Roboto"/>
                <a:sym typeface="Roboto"/>
              </a:rPr>
              <a:t>Diagnóstico de Energía y Calidad del Aire en La Paz en 2021 (CERCA A.C.)</a:t>
            </a:r>
            <a:endParaRPr sz="800">
              <a:solidFill>
                <a:srgbClr val="FFFFFF"/>
              </a:solidFill>
              <a:latin typeface="Roboto"/>
              <a:ea typeface="Roboto"/>
              <a:cs typeface="Roboto"/>
              <a:sym typeface="Roboto"/>
            </a:endParaRPr>
          </a:p>
        </p:txBody>
      </p:sp>
      <p:pic>
        <p:nvPicPr>
          <p:cNvPr id="148" name="Google Shape;148;p20"/>
          <p:cNvPicPr preferRelativeResize="0"/>
          <p:nvPr/>
        </p:nvPicPr>
        <p:blipFill rotWithShape="1">
          <a:blip r:embed="rId5">
            <a:alphaModFix/>
          </a:blip>
          <a:srcRect t="14627" b="24978"/>
          <a:stretch/>
        </p:blipFill>
        <p:spPr>
          <a:xfrm>
            <a:off x="6646925" y="2377825"/>
            <a:ext cx="2256899" cy="2422976"/>
          </a:xfrm>
          <a:prstGeom prst="rect">
            <a:avLst/>
          </a:prstGeom>
          <a:noFill/>
          <a:ln>
            <a:noFill/>
          </a:ln>
        </p:spPr>
      </p:pic>
      <p:sp>
        <p:nvSpPr>
          <p:cNvPr id="149" name="Google Shape;149;p20"/>
          <p:cNvSpPr txBox="1"/>
          <p:nvPr/>
        </p:nvSpPr>
        <p:spPr>
          <a:xfrm>
            <a:off x="6443875" y="4758350"/>
            <a:ext cx="24600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sz="1200" b="1">
                <a:solidFill>
                  <a:srgbClr val="FFFFFF"/>
                </a:solidFill>
                <a:latin typeface="Roboto"/>
                <a:ea typeface="Roboto"/>
                <a:cs typeface="Roboto"/>
                <a:sym typeface="Roboto"/>
              </a:rPr>
              <a:t>Noviembre 2020. La Paz, BCS.</a:t>
            </a:r>
            <a:endParaRPr sz="1200" b="1">
              <a:solidFill>
                <a:srgbClr val="FFFFFF"/>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body" idx="1"/>
          </p:nvPr>
        </p:nvSpPr>
        <p:spPr>
          <a:xfrm>
            <a:off x="162275" y="1210225"/>
            <a:ext cx="3658800" cy="168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1300">
                <a:latin typeface="Roboto Black"/>
                <a:ea typeface="Roboto Black"/>
                <a:cs typeface="Roboto Black"/>
                <a:sym typeface="Roboto Black"/>
              </a:rPr>
              <a:t>La contaminación atmosférica</a:t>
            </a:r>
            <a:r>
              <a:rPr lang="es" sz="1300"/>
              <a:t>, si bien es invisible, </a:t>
            </a:r>
            <a:r>
              <a:rPr lang="es" sz="1300">
                <a:latin typeface="Roboto Black"/>
                <a:ea typeface="Roboto Black"/>
                <a:cs typeface="Roboto Black"/>
                <a:sym typeface="Roboto Black"/>
              </a:rPr>
              <a:t>puede resultar mortal</a:t>
            </a:r>
            <a:r>
              <a:rPr lang="es" sz="1300"/>
              <a:t>. Es la causa de:</a:t>
            </a:r>
            <a:endParaRPr sz="1300"/>
          </a:p>
          <a:p>
            <a:pPr marL="0" lvl="0" indent="0" algn="l" rtl="0">
              <a:spcBef>
                <a:spcPts val="0"/>
              </a:spcBef>
              <a:spcAft>
                <a:spcPts val="0"/>
              </a:spcAft>
              <a:buClr>
                <a:schemeClr val="dk1"/>
              </a:buClr>
              <a:buSzPts val="1100"/>
              <a:buFont typeface="Arial"/>
              <a:buNone/>
            </a:pPr>
            <a:endParaRPr sz="400"/>
          </a:p>
          <a:p>
            <a:pPr marL="457200" lvl="0" indent="-311150" algn="l" rtl="0">
              <a:spcBef>
                <a:spcPts val="0"/>
              </a:spcBef>
              <a:spcAft>
                <a:spcPts val="0"/>
              </a:spcAft>
              <a:buSzPts val="1300"/>
              <a:buChar char="-"/>
            </a:pPr>
            <a:r>
              <a:rPr lang="es" sz="1300"/>
              <a:t>25% de muertes por </a:t>
            </a:r>
            <a:r>
              <a:rPr lang="es" sz="1300" b="1"/>
              <a:t>cardiopatías</a:t>
            </a:r>
            <a:endParaRPr sz="1300" b="1"/>
          </a:p>
          <a:p>
            <a:pPr marL="457200" lvl="0" indent="-311150" algn="l" rtl="0">
              <a:spcBef>
                <a:spcPts val="0"/>
              </a:spcBef>
              <a:spcAft>
                <a:spcPts val="0"/>
              </a:spcAft>
              <a:buSzPts val="1300"/>
              <a:buChar char="-"/>
            </a:pPr>
            <a:r>
              <a:rPr lang="es" sz="1300"/>
              <a:t>34% de muertes por </a:t>
            </a:r>
            <a:r>
              <a:rPr lang="es" sz="1300" b="1"/>
              <a:t>accidentes cerebrovasculares</a:t>
            </a:r>
            <a:endParaRPr sz="1300" b="1"/>
          </a:p>
          <a:p>
            <a:pPr marL="457200" lvl="0" indent="-311150" algn="l" rtl="0">
              <a:spcBef>
                <a:spcPts val="0"/>
              </a:spcBef>
              <a:spcAft>
                <a:spcPts val="0"/>
              </a:spcAft>
              <a:buSzPts val="1300"/>
              <a:buChar char="-"/>
            </a:pPr>
            <a:r>
              <a:rPr lang="es" sz="1300"/>
              <a:t>36% de muertes por </a:t>
            </a:r>
            <a:r>
              <a:rPr lang="es" sz="1300" b="1"/>
              <a:t>cáncer de pulmón</a:t>
            </a:r>
            <a:endParaRPr sz="1300" b="1"/>
          </a:p>
          <a:p>
            <a:pPr marL="0" lvl="0" indent="0" algn="l" rtl="0">
              <a:spcBef>
                <a:spcPts val="0"/>
              </a:spcBef>
              <a:spcAft>
                <a:spcPts val="0"/>
              </a:spcAft>
              <a:buNone/>
            </a:pPr>
            <a:endParaRPr sz="500" b="1"/>
          </a:p>
          <a:p>
            <a:pPr marL="0" lvl="0" indent="0" algn="l" rtl="0">
              <a:spcBef>
                <a:spcPts val="0"/>
              </a:spcBef>
              <a:spcAft>
                <a:spcPts val="0"/>
              </a:spcAft>
              <a:buNone/>
            </a:pPr>
            <a:r>
              <a:rPr lang="es" sz="700"/>
              <a:t>* Información de la Organización Mundial de La Salud (OMS, 2021)</a:t>
            </a:r>
            <a:endParaRPr sz="700"/>
          </a:p>
          <a:p>
            <a:pPr marL="0" lvl="0" indent="0" algn="l" rtl="0">
              <a:spcBef>
                <a:spcPts val="0"/>
              </a:spcBef>
              <a:spcAft>
                <a:spcPts val="0"/>
              </a:spcAft>
              <a:buNone/>
            </a:pPr>
            <a:endParaRPr sz="1100"/>
          </a:p>
        </p:txBody>
      </p:sp>
      <p:pic>
        <p:nvPicPr>
          <p:cNvPr id="155" name="Google Shape;155;p21"/>
          <p:cNvPicPr preferRelativeResize="0"/>
          <p:nvPr/>
        </p:nvPicPr>
        <p:blipFill rotWithShape="1">
          <a:blip r:embed="rId3">
            <a:alphaModFix/>
          </a:blip>
          <a:srcRect t="48694"/>
          <a:stretch/>
        </p:blipFill>
        <p:spPr>
          <a:xfrm>
            <a:off x="162275" y="2978164"/>
            <a:ext cx="3658775" cy="1877175"/>
          </a:xfrm>
          <a:prstGeom prst="rect">
            <a:avLst/>
          </a:prstGeom>
          <a:noFill/>
          <a:ln>
            <a:noFill/>
          </a:ln>
        </p:spPr>
      </p:pic>
      <p:sp>
        <p:nvSpPr>
          <p:cNvPr id="156" name="Google Shape;156;p21"/>
          <p:cNvSpPr/>
          <p:nvPr/>
        </p:nvSpPr>
        <p:spPr>
          <a:xfrm>
            <a:off x="3995550" y="889875"/>
            <a:ext cx="5148450" cy="4253625"/>
          </a:xfrm>
          <a:prstGeom prst="flowChartProcess">
            <a:avLst/>
          </a:prstGeom>
          <a:solidFill>
            <a:srgbClr val="005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1"/>
          <p:cNvSpPr txBox="1">
            <a:spLocks noGrp="1"/>
          </p:cNvSpPr>
          <p:nvPr>
            <p:ph type="body" idx="1"/>
          </p:nvPr>
        </p:nvSpPr>
        <p:spPr>
          <a:xfrm>
            <a:off x="4110850" y="967500"/>
            <a:ext cx="4862100" cy="855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300" b="1">
                <a:solidFill>
                  <a:srgbClr val="FFFFFF"/>
                </a:solidFill>
              </a:rPr>
              <a:t>COSTOS EN SALUD</a:t>
            </a:r>
            <a:endParaRPr sz="1300" b="1">
              <a:solidFill>
                <a:srgbClr val="FFFFFF"/>
              </a:solidFill>
            </a:endParaRPr>
          </a:p>
          <a:p>
            <a:pPr marL="0" lvl="0" indent="0" algn="just" rtl="0">
              <a:spcBef>
                <a:spcPts val="0"/>
              </a:spcBef>
              <a:spcAft>
                <a:spcPts val="0"/>
              </a:spcAft>
              <a:buNone/>
            </a:pPr>
            <a:r>
              <a:rPr lang="es" sz="1300" b="1">
                <a:solidFill>
                  <a:srgbClr val="FFFFFF"/>
                </a:solidFill>
              </a:rPr>
              <a:t>$1,668 millones de pesos de costos por mortalidad evitable en la población de La Paz (PROAIRE 2018). </a:t>
            </a:r>
            <a:endParaRPr sz="1300" b="1">
              <a:solidFill>
                <a:srgbClr val="FFFFFF"/>
              </a:solidFill>
            </a:endParaRPr>
          </a:p>
          <a:p>
            <a:pPr marL="0" lvl="0" indent="0" algn="just" rtl="0">
              <a:spcBef>
                <a:spcPts val="0"/>
              </a:spcBef>
              <a:spcAft>
                <a:spcPts val="0"/>
              </a:spcAft>
              <a:buNone/>
            </a:pPr>
            <a:endParaRPr sz="1100" b="1">
              <a:solidFill>
                <a:srgbClr val="FFFFFF"/>
              </a:solidFill>
            </a:endParaRPr>
          </a:p>
        </p:txBody>
      </p:sp>
      <p:sp>
        <p:nvSpPr>
          <p:cNvPr id="159" name="Google Shape;159;p21"/>
          <p:cNvSpPr txBox="1"/>
          <p:nvPr/>
        </p:nvSpPr>
        <p:spPr>
          <a:xfrm>
            <a:off x="4186900" y="4651250"/>
            <a:ext cx="2256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b="1">
                <a:solidFill>
                  <a:srgbClr val="FFFFFF"/>
                </a:solidFill>
                <a:latin typeface="Roboto"/>
                <a:ea typeface="Roboto"/>
                <a:cs typeface="Roboto"/>
                <a:sym typeface="Roboto"/>
              </a:rPr>
              <a:t>Fuente: </a:t>
            </a:r>
            <a:r>
              <a:rPr lang="es" sz="800">
                <a:solidFill>
                  <a:srgbClr val="FFFFFF"/>
                </a:solidFill>
                <a:latin typeface="Roboto"/>
                <a:ea typeface="Roboto"/>
                <a:cs typeface="Roboto"/>
                <a:sym typeface="Roboto"/>
              </a:rPr>
              <a:t>Diagnóstico de Energía y Calidad del Aire en La Paz en 2021 (CERCA A.C.)</a:t>
            </a:r>
            <a:endParaRPr sz="800">
              <a:solidFill>
                <a:srgbClr val="FFFFFF"/>
              </a:solidFill>
              <a:latin typeface="Roboto"/>
              <a:ea typeface="Roboto"/>
              <a:cs typeface="Roboto"/>
              <a:sym typeface="Roboto"/>
            </a:endParaRPr>
          </a:p>
        </p:txBody>
      </p:sp>
      <p:sp>
        <p:nvSpPr>
          <p:cNvPr id="161" name="Google Shape;161;p21"/>
          <p:cNvSpPr txBox="1"/>
          <p:nvPr/>
        </p:nvSpPr>
        <p:spPr>
          <a:xfrm>
            <a:off x="6443875" y="4758350"/>
            <a:ext cx="24600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sz="1200" b="1">
                <a:solidFill>
                  <a:srgbClr val="FFFFFF"/>
                </a:solidFill>
                <a:latin typeface="Roboto"/>
                <a:ea typeface="Roboto"/>
                <a:cs typeface="Roboto"/>
                <a:sym typeface="Roboto"/>
              </a:rPr>
              <a:t>Noviembre 2020. La Paz, BCS.</a:t>
            </a:r>
            <a:endParaRPr sz="1200" b="1">
              <a:solidFill>
                <a:srgbClr val="FFFFFF"/>
              </a:solidFill>
              <a:latin typeface="Roboto"/>
              <a:ea typeface="Roboto"/>
              <a:cs typeface="Roboto"/>
              <a:sym typeface="Roboto"/>
            </a:endParaRPr>
          </a:p>
        </p:txBody>
      </p:sp>
      <p:pic>
        <p:nvPicPr>
          <p:cNvPr id="2" name="Imagen 1"/>
          <p:cNvPicPr>
            <a:picLocks noChangeAspect="1"/>
          </p:cNvPicPr>
          <p:nvPr/>
        </p:nvPicPr>
        <p:blipFill>
          <a:blip r:embed="rId4"/>
          <a:stretch>
            <a:fillRect/>
          </a:stretch>
        </p:blipFill>
        <p:spPr>
          <a:xfrm>
            <a:off x="4362356" y="1701379"/>
            <a:ext cx="4414838" cy="2888721"/>
          </a:xfrm>
          <a:prstGeom prst="rect">
            <a:avLst/>
          </a:prstGeom>
        </p:spPr>
      </p:pic>
    </p:spTree>
    <p:extLst>
      <p:ext uri="{BB962C8B-B14F-4D97-AF65-F5344CB8AC3E}">
        <p14:creationId xmlns:p14="http://schemas.microsoft.com/office/powerpoint/2010/main" val="2450942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a:spLocks noGrp="1"/>
          </p:cNvSpPr>
          <p:nvPr>
            <p:ph type="subTitle" idx="1"/>
          </p:nvPr>
        </p:nvSpPr>
        <p:spPr>
          <a:xfrm>
            <a:off x="2357583" y="1428650"/>
            <a:ext cx="6977400" cy="57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dirty="0"/>
              <a:t>Planes para BCS de Gob Federal y CFE 2020</a:t>
            </a:r>
            <a:endParaRPr dirty="0"/>
          </a:p>
          <a:p>
            <a:pPr marL="0" lvl="0" indent="0" algn="ctr" rtl="0">
              <a:spcBef>
                <a:spcPts val="0"/>
              </a:spcBef>
              <a:spcAft>
                <a:spcPts val="0"/>
              </a:spcAft>
              <a:buClr>
                <a:schemeClr val="dk1"/>
              </a:buClr>
              <a:buSzPts val="1100"/>
              <a:buFont typeface="Arial"/>
              <a:buNone/>
            </a:pPr>
            <a:endParaRPr dirty="0"/>
          </a:p>
          <a:p>
            <a:pPr marL="0" lvl="0" indent="0" algn="ctr" rtl="0">
              <a:spcBef>
                <a:spcPts val="0"/>
              </a:spcBef>
              <a:spcAft>
                <a:spcPts val="0"/>
              </a:spcAft>
              <a:buNone/>
            </a:pPr>
            <a:endParaRPr dirty="0"/>
          </a:p>
        </p:txBody>
      </p:sp>
      <p:sp>
        <p:nvSpPr>
          <p:cNvPr id="184" name="Google Shape;184;p28"/>
          <p:cNvSpPr txBox="1">
            <a:spLocks noGrp="1"/>
          </p:cNvSpPr>
          <p:nvPr>
            <p:ph type="subTitle" idx="2"/>
          </p:nvPr>
        </p:nvSpPr>
        <p:spPr>
          <a:xfrm>
            <a:off x="360650" y="2353000"/>
            <a:ext cx="7642800" cy="99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1500"/>
              <a:t>Arreglar el problema de abasto, reconvirtiendo Punta Prieta a gas (-30%)</a:t>
            </a:r>
            <a:endParaRPr sz="1500"/>
          </a:p>
          <a:p>
            <a:pPr marL="0" lvl="0" indent="0" algn="ctr" rtl="0">
              <a:spcBef>
                <a:spcPts val="0"/>
              </a:spcBef>
              <a:spcAft>
                <a:spcPts val="0"/>
              </a:spcAft>
              <a:buClr>
                <a:schemeClr val="dk1"/>
              </a:buClr>
              <a:buSzPts val="1100"/>
              <a:buFont typeface="Arial"/>
              <a:buNone/>
            </a:pPr>
            <a:r>
              <a:rPr lang="es" sz="1500"/>
              <a:t>Instalando nuevas turbinas con gas (no mejora la contaminación actual)</a:t>
            </a:r>
            <a:endParaRPr sz="1500"/>
          </a:p>
          <a:p>
            <a:pPr marL="0" lvl="0" indent="0" algn="ctr" rtl="0">
              <a:spcBef>
                <a:spcPts val="0"/>
              </a:spcBef>
              <a:spcAft>
                <a:spcPts val="0"/>
              </a:spcAft>
              <a:buNone/>
            </a:pPr>
            <a:endParaRPr sz="1500"/>
          </a:p>
        </p:txBody>
      </p:sp>
      <p:sp>
        <p:nvSpPr>
          <p:cNvPr id="185" name="Google Shape;185;p28"/>
          <p:cNvSpPr txBox="1">
            <a:spLocks noGrp="1"/>
          </p:cNvSpPr>
          <p:nvPr>
            <p:ph type="subTitle" idx="3"/>
          </p:nvPr>
        </p:nvSpPr>
        <p:spPr>
          <a:xfrm>
            <a:off x="2602800" y="3350200"/>
            <a:ext cx="6977400" cy="57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1400" dirty="0">
                <a:solidFill>
                  <a:schemeClr val="lt1"/>
                </a:solidFill>
              </a:rPr>
              <a:t> Y como efecto rebote de esta inversión, reducir las emisiones solo de Punta Prieta, dejándonos con ⅔ partes de la contaminación intactas de CCI en La Paz, sin poner filtros, abandonar el combustóleo, o disminuir tarifa </a:t>
            </a:r>
            <a:endParaRPr sz="1400" dirty="0"/>
          </a:p>
        </p:txBody>
      </p:sp>
      <p:sp>
        <p:nvSpPr>
          <p:cNvPr id="186" name="Google Shape;186;p28"/>
          <p:cNvSpPr txBox="1">
            <a:spLocks noGrp="1"/>
          </p:cNvSpPr>
          <p:nvPr>
            <p:ph type="subTitle" idx="3"/>
          </p:nvPr>
        </p:nvSpPr>
        <p:spPr>
          <a:xfrm>
            <a:off x="1030200" y="4564200"/>
            <a:ext cx="7278300" cy="57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dirty="0">
                <a:solidFill>
                  <a:schemeClr val="lt1"/>
                </a:solidFill>
              </a:rPr>
              <a:t> </a:t>
            </a:r>
            <a:r>
              <a:rPr lang="es" dirty="0">
                <a:solidFill>
                  <a:srgbClr val="000000"/>
                </a:solidFill>
              </a:rPr>
              <a:t>SIN PLANTEAR UNA TRANSICIÓN ENERGÉTICA BASADO EN UN MIX DE GENERACIÓN, SOLO AUMENTANDO LA CAPACIDAD DE GENERACIÓN </a:t>
            </a:r>
            <a:endParaRPr dirty="0">
              <a:solidFill>
                <a:srgbClr val="000000"/>
              </a:solidFill>
            </a:endParaRPr>
          </a:p>
        </p:txBody>
      </p:sp>
    </p:spTree>
    <p:extLst>
      <p:ext uri="{BB962C8B-B14F-4D97-AF65-F5344CB8AC3E}">
        <p14:creationId xmlns:p14="http://schemas.microsoft.com/office/powerpoint/2010/main" val="256309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cxnSp>
        <p:nvCxnSpPr>
          <p:cNvPr id="77" name="Google Shape;77;p2"/>
          <p:cNvCxnSpPr>
            <a:stCxn id="78" idx="4"/>
          </p:cNvCxnSpPr>
          <p:nvPr/>
        </p:nvCxnSpPr>
        <p:spPr>
          <a:xfrm rot="10800000" flipH="1">
            <a:off x="6045565" y="1890149"/>
            <a:ext cx="1200" cy="1965900"/>
          </a:xfrm>
          <a:prstGeom prst="straightConnector1">
            <a:avLst/>
          </a:prstGeom>
          <a:noFill/>
          <a:ln w="12700" cap="flat" cmpd="sng">
            <a:solidFill>
              <a:srgbClr val="7F7F7F"/>
            </a:solidFill>
            <a:prstDash val="lgDash"/>
            <a:round/>
            <a:headEnd type="none" w="sm" len="sm"/>
            <a:tailEnd type="none" w="sm" len="sm"/>
          </a:ln>
        </p:spPr>
      </p:cxnSp>
      <p:sp>
        <p:nvSpPr>
          <p:cNvPr id="79" name="Google Shape;79;p2"/>
          <p:cNvSpPr txBox="1"/>
          <p:nvPr/>
        </p:nvSpPr>
        <p:spPr>
          <a:xfrm>
            <a:off x="647200" y="2009739"/>
            <a:ext cx="2731425" cy="40011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s-MX" sz="2000" b="1" i="0" u="none" strike="noStrike" cap="none">
                <a:solidFill>
                  <a:srgbClr val="0050B5"/>
                </a:solidFill>
                <a:latin typeface="Nunito"/>
                <a:ea typeface="Nunito"/>
                <a:cs typeface="Nunito"/>
                <a:sym typeface="Nunito"/>
              </a:rPr>
              <a:t>¿Qué es CERCA A.C?</a:t>
            </a:r>
            <a:endParaRPr/>
          </a:p>
        </p:txBody>
      </p:sp>
      <p:sp>
        <p:nvSpPr>
          <p:cNvPr id="80" name="Google Shape;80;p2"/>
          <p:cNvSpPr txBox="1"/>
          <p:nvPr/>
        </p:nvSpPr>
        <p:spPr>
          <a:xfrm>
            <a:off x="647199" y="2547193"/>
            <a:ext cx="2669255"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s-MX" sz="1200" b="0" i="0" u="none" strike="noStrike" cap="none">
                <a:solidFill>
                  <a:srgbClr val="434343"/>
                </a:solidFill>
                <a:latin typeface="Roboto"/>
                <a:ea typeface="Roboto"/>
                <a:cs typeface="Roboto"/>
                <a:sym typeface="Roboto"/>
              </a:rPr>
              <a:t>Somos una organización civil sin ánimo de lucro que surge desde la preocupación ciudadana por buscar y promover soluciones que mejoren la calidad de vida de los residentes y ciudadanos.</a:t>
            </a:r>
            <a:endParaRPr/>
          </a:p>
        </p:txBody>
      </p:sp>
      <p:sp>
        <p:nvSpPr>
          <p:cNvPr id="81" name="Google Shape;81;p2"/>
          <p:cNvSpPr txBox="1"/>
          <p:nvPr/>
        </p:nvSpPr>
        <p:spPr>
          <a:xfrm>
            <a:off x="6211898" y="1732002"/>
            <a:ext cx="2538846" cy="233906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s-MX" sz="1200" b="1" i="0" u="none" strike="noStrike" cap="none" dirty="0">
                <a:solidFill>
                  <a:srgbClr val="434343"/>
                </a:solidFill>
                <a:latin typeface="Roboto"/>
                <a:ea typeface="Roboto"/>
                <a:cs typeface="Roboto"/>
                <a:sym typeface="Roboto"/>
              </a:rPr>
              <a:t>Promoción</a:t>
            </a:r>
            <a:r>
              <a:rPr lang="es-MX" sz="1200" b="0" i="0" u="none" strike="noStrike" cap="none" dirty="0">
                <a:solidFill>
                  <a:srgbClr val="434343"/>
                </a:solidFill>
                <a:latin typeface="Roboto"/>
                <a:ea typeface="Roboto"/>
                <a:cs typeface="Roboto"/>
                <a:sym typeface="Roboto"/>
              </a:rPr>
              <a:t> del uso de energías renovables y eficiencia energética</a:t>
            </a:r>
            <a:endParaRPr dirty="0"/>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rgbClr val="434343"/>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rgbClr val="434343"/>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s-MX" sz="1200" b="1" dirty="0">
                <a:solidFill>
                  <a:srgbClr val="434343"/>
                </a:solidFill>
                <a:latin typeface="Roboto"/>
                <a:ea typeface="Roboto"/>
                <a:cs typeface="Roboto"/>
                <a:sym typeface="Roboto"/>
              </a:rPr>
              <a:t>Influir para m</a:t>
            </a:r>
            <a:r>
              <a:rPr lang="es-MX" sz="1200" b="0" i="0" u="none" strike="noStrike" cap="none" dirty="0">
                <a:solidFill>
                  <a:srgbClr val="434343"/>
                </a:solidFill>
                <a:latin typeface="Roboto"/>
                <a:ea typeface="Roboto"/>
                <a:cs typeface="Roboto"/>
                <a:sym typeface="Roboto"/>
              </a:rPr>
              <a:t>ejorar la calidad del ambiental en Baja California Sur, México.</a:t>
            </a:r>
            <a:endParaRPr dirty="0"/>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rgbClr val="434343"/>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rgbClr val="434343"/>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s-MX" sz="1200" b="1" i="0" u="none" strike="noStrike" cap="none" dirty="0">
                <a:solidFill>
                  <a:srgbClr val="434343"/>
                </a:solidFill>
                <a:latin typeface="Roboto"/>
                <a:ea typeface="Roboto"/>
                <a:cs typeface="Roboto"/>
                <a:sym typeface="Roboto"/>
              </a:rPr>
              <a:t>Comprender</a:t>
            </a:r>
            <a:r>
              <a:rPr lang="es-MX" sz="1200" b="0" i="0" u="none" strike="noStrike" cap="none" dirty="0">
                <a:solidFill>
                  <a:srgbClr val="434343"/>
                </a:solidFill>
                <a:latin typeface="Roboto"/>
                <a:ea typeface="Roboto"/>
                <a:cs typeface="Roboto"/>
                <a:sym typeface="Roboto"/>
              </a:rPr>
              <a:t> la relación entre los principales</a:t>
            </a:r>
            <a:r>
              <a:rPr lang="es-MX" dirty="0">
                <a:ea typeface="Roboto"/>
              </a:rPr>
              <a:t> </a:t>
            </a:r>
            <a:r>
              <a:rPr lang="es-MX" sz="1200" b="0" i="0" u="none" strike="noStrike" cap="none" dirty="0">
                <a:solidFill>
                  <a:srgbClr val="434343"/>
                </a:solidFill>
                <a:latin typeface="Roboto"/>
                <a:ea typeface="Roboto"/>
                <a:cs typeface="Roboto"/>
                <a:sym typeface="Roboto"/>
              </a:rPr>
              <a:t>problemas de salud y calidad del aire en la zona.</a:t>
            </a:r>
            <a:endParaRPr dirty="0"/>
          </a:p>
        </p:txBody>
      </p:sp>
      <p:sp>
        <p:nvSpPr>
          <p:cNvPr id="82" name="Google Shape;82;p2"/>
          <p:cNvSpPr/>
          <p:nvPr/>
        </p:nvSpPr>
        <p:spPr>
          <a:xfrm>
            <a:off x="5943601" y="1830584"/>
            <a:ext cx="203929" cy="203929"/>
          </a:xfrm>
          <a:prstGeom prst="ellipse">
            <a:avLst/>
          </a:prstGeom>
          <a:solidFill>
            <a:srgbClr val="00A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3" name="Google Shape;83;p2"/>
          <p:cNvSpPr/>
          <p:nvPr/>
        </p:nvSpPr>
        <p:spPr>
          <a:xfrm>
            <a:off x="5943601" y="2724760"/>
            <a:ext cx="203929" cy="203929"/>
          </a:xfrm>
          <a:prstGeom prst="ellipse">
            <a:avLst/>
          </a:prstGeom>
          <a:solidFill>
            <a:srgbClr val="0050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8" name="Google Shape;78;p2"/>
          <p:cNvSpPr/>
          <p:nvPr/>
        </p:nvSpPr>
        <p:spPr>
          <a:xfrm>
            <a:off x="5943600" y="3652120"/>
            <a:ext cx="203929" cy="203929"/>
          </a:xfrm>
          <a:prstGeom prst="ellipse">
            <a:avLst/>
          </a:prstGeom>
          <a:solidFill>
            <a:srgbClr val="FFD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4" name="Google Shape;84;p2"/>
          <p:cNvSpPr txBox="1"/>
          <p:nvPr/>
        </p:nvSpPr>
        <p:spPr>
          <a:xfrm>
            <a:off x="3279888" y="2627873"/>
            <a:ext cx="3105014" cy="4154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s-MX" sz="1050" b="0" i="1" u="none" strike="noStrike" cap="none" dirty="0">
                <a:solidFill>
                  <a:srgbClr val="434343"/>
                </a:solidFill>
                <a:latin typeface="Roboto"/>
                <a:ea typeface="Roboto"/>
                <a:cs typeface="Roboto"/>
                <a:sym typeface="Roboto"/>
              </a:rPr>
              <a:t>Nuestro principal </a:t>
            </a:r>
            <a:endParaRPr dirty="0"/>
          </a:p>
          <a:p>
            <a:pPr marL="0" marR="0" lvl="0" indent="0" algn="ctr" rtl="0">
              <a:lnSpc>
                <a:spcPct val="100000"/>
              </a:lnSpc>
              <a:spcBef>
                <a:spcPts val="0"/>
              </a:spcBef>
              <a:spcAft>
                <a:spcPts val="0"/>
              </a:spcAft>
              <a:buClr>
                <a:schemeClr val="dk1"/>
              </a:buClr>
              <a:buSzPts val="1100"/>
              <a:buFont typeface="Arial"/>
              <a:buNone/>
            </a:pPr>
            <a:r>
              <a:rPr lang="es-MX" sz="1050" b="0" i="1" u="none" strike="noStrike" cap="none" dirty="0">
                <a:solidFill>
                  <a:srgbClr val="434343"/>
                </a:solidFill>
                <a:latin typeface="Roboto"/>
                <a:ea typeface="Roboto"/>
                <a:cs typeface="Roboto"/>
                <a:sym typeface="Roboto"/>
              </a:rPr>
              <a:t>interés es</a:t>
            </a:r>
            <a:endParaRPr dirty="0"/>
          </a:p>
        </p:txBody>
      </p:sp>
      <p:cxnSp>
        <p:nvCxnSpPr>
          <p:cNvPr id="85" name="Google Shape;85;p2"/>
          <p:cNvCxnSpPr/>
          <p:nvPr/>
        </p:nvCxnSpPr>
        <p:spPr>
          <a:xfrm rot="10800000">
            <a:off x="5484526" y="2826724"/>
            <a:ext cx="459074" cy="0"/>
          </a:xfrm>
          <a:prstGeom prst="straightConnector1">
            <a:avLst/>
          </a:prstGeom>
          <a:noFill/>
          <a:ln w="12700" cap="flat" cmpd="sng">
            <a:solidFill>
              <a:srgbClr val="7F7F7F"/>
            </a:solidFill>
            <a:prstDash val="lgDash"/>
            <a:round/>
            <a:headEnd type="none" w="sm" len="sm"/>
            <a:tailEnd type="none" w="sm" len="sm"/>
          </a:ln>
        </p:spPr>
      </p:cxnSp>
      <p:cxnSp>
        <p:nvCxnSpPr>
          <p:cNvPr id="86" name="Google Shape;86;p2"/>
          <p:cNvCxnSpPr/>
          <p:nvPr/>
        </p:nvCxnSpPr>
        <p:spPr>
          <a:xfrm rot="10800000">
            <a:off x="3482788" y="2843316"/>
            <a:ext cx="627953" cy="0"/>
          </a:xfrm>
          <a:prstGeom prst="straightConnector1">
            <a:avLst/>
          </a:prstGeom>
          <a:noFill/>
          <a:ln w="12700" cap="flat" cmpd="sng">
            <a:solidFill>
              <a:srgbClr val="7F7F7F"/>
            </a:solidFill>
            <a:prstDash val="lgDash"/>
            <a:round/>
            <a:headEnd type="none" w="sm" len="sm"/>
            <a:tailEnd type="none" w="sm" len="sm"/>
          </a:ln>
        </p:spPr>
      </p:cxnSp>
    </p:spTree>
    <p:extLst>
      <p:ext uri="{BB962C8B-B14F-4D97-AF65-F5344CB8AC3E}">
        <p14:creationId xmlns:p14="http://schemas.microsoft.com/office/powerpoint/2010/main" val="3828770121"/>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p:nvPr/>
        </p:nvSpPr>
        <p:spPr>
          <a:xfrm>
            <a:off x="0" y="-8900"/>
            <a:ext cx="9144000" cy="3381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2"/>
          <p:cNvSpPr/>
          <p:nvPr/>
        </p:nvSpPr>
        <p:spPr>
          <a:xfrm>
            <a:off x="-588670" y="3372693"/>
            <a:ext cx="4571700" cy="55800"/>
          </a:xfrm>
          <a:prstGeom prst="round2DiagRect">
            <a:avLst>
              <a:gd name="adj1" fmla="val 50000"/>
              <a:gd name="adj2" fmla="val 50000"/>
            </a:avLst>
          </a:pr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2"/>
          <p:cNvSpPr/>
          <p:nvPr/>
        </p:nvSpPr>
        <p:spPr>
          <a:xfrm>
            <a:off x="4973080" y="3372693"/>
            <a:ext cx="4571700" cy="55800"/>
          </a:xfrm>
          <a:prstGeom prst="round2DiagRect">
            <a:avLst>
              <a:gd name="adj1" fmla="val 50000"/>
              <a:gd name="adj2" fmla="val 50000"/>
            </a:avLst>
          </a:prstGeom>
          <a:solidFill>
            <a:srgbClr val="2C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2"/>
          <p:cNvSpPr/>
          <p:nvPr/>
        </p:nvSpPr>
        <p:spPr>
          <a:xfrm>
            <a:off x="2037580" y="3518618"/>
            <a:ext cx="4571700" cy="55800"/>
          </a:xfrm>
          <a:prstGeom prst="round2DiagRect">
            <a:avLst>
              <a:gd name="adj1" fmla="val 50000"/>
              <a:gd name="adj2" fmla="val 50000"/>
            </a:avLst>
          </a:prstGeom>
          <a:solidFill>
            <a:srgbClr val="005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0" name="Google Shape;170;p22"/>
          <p:cNvPicPr preferRelativeResize="0"/>
          <p:nvPr/>
        </p:nvPicPr>
        <p:blipFill>
          <a:blip r:embed="rId3">
            <a:alphaModFix/>
          </a:blip>
          <a:stretch>
            <a:fillRect/>
          </a:stretch>
        </p:blipFill>
        <p:spPr>
          <a:xfrm>
            <a:off x="1009499" y="-8900"/>
            <a:ext cx="7125007" cy="3381600"/>
          </a:xfrm>
          <a:prstGeom prst="rect">
            <a:avLst/>
          </a:prstGeom>
          <a:noFill/>
          <a:ln>
            <a:noFill/>
          </a:ln>
        </p:spPr>
      </p:pic>
      <p:sp>
        <p:nvSpPr>
          <p:cNvPr id="171" name="Google Shape;171;p22"/>
          <p:cNvSpPr txBox="1"/>
          <p:nvPr/>
        </p:nvSpPr>
        <p:spPr>
          <a:xfrm>
            <a:off x="0" y="3664550"/>
            <a:ext cx="9144000" cy="1092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700" b="1">
                <a:solidFill>
                  <a:srgbClr val="00A3E1"/>
                </a:solidFill>
                <a:latin typeface="Nunito"/>
                <a:ea typeface="Nunito"/>
                <a:cs typeface="Nunito"/>
                <a:sym typeface="Nunito"/>
              </a:rPr>
              <a:t>Sumemos esfuerzos en favor de la transición energética, </a:t>
            </a:r>
            <a:endParaRPr sz="1700" b="1">
              <a:solidFill>
                <a:srgbClr val="00A3E1"/>
              </a:solidFill>
              <a:latin typeface="Nunito"/>
              <a:ea typeface="Nunito"/>
              <a:cs typeface="Nunito"/>
              <a:sym typeface="Nunito"/>
            </a:endParaRPr>
          </a:p>
          <a:p>
            <a:pPr marL="0" lvl="0" indent="0" algn="ctr" rtl="0">
              <a:spcBef>
                <a:spcPts val="0"/>
              </a:spcBef>
              <a:spcAft>
                <a:spcPts val="0"/>
              </a:spcAft>
              <a:buNone/>
            </a:pPr>
            <a:r>
              <a:rPr lang="es" sz="1700" b="1">
                <a:solidFill>
                  <a:srgbClr val="00A3E1"/>
                </a:solidFill>
                <a:latin typeface="Nunito"/>
                <a:ea typeface="Nunito"/>
                <a:cs typeface="Nunito"/>
                <a:sym typeface="Nunito"/>
              </a:rPr>
              <a:t>descubre cómo puedes apoyar al </a:t>
            </a:r>
            <a:endParaRPr sz="1700" b="1">
              <a:solidFill>
                <a:srgbClr val="00A3E1"/>
              </a:solidFill>
              <a:latin typeface="Nunito"/>
              <a:ea typeface="Nunito"/>
              <a:cs typeface="Nunito"/>
              <a:sym typeface="Nunito"/>
            </a:endParaRPr>
          </a:p>
          <a:p>
            <a:pPr marL="0" lvl="0" indent="0" algn="ctr" rtl="0">
              <a:spcBef>
                <a:spcPts val="0"/>
              </a:spcBef>
              <a:spcAft>
                <a:spcPts val="0"/>
              </a:spcAft>
              <a:buNone/>
            </a:pPr>
            <a:r>
              <a:rPr lang="es" sz="2500">
                <a:solidFill>
                  <a:srgbClr val="00A3E1"/>
                </a:solidFill>
                <a:latin typeface="Nunito Black"/>
                <a:ea typeface="Nunito Black"/>
                <a:cs typeface="Nunito Black"/>
                <a:sym typeface="Nunito Black"/>
              </a:rPr>
              <a:t>Centro de Energía Renovable y Calidad Ambiental A.C.</a:t>
            </a:r>
            <a:endParaRPr sz="2500">
              <a:solidFill>
                <a:srgbClr val="00A3E1"/>
              </a:solidFill>
              <a:latin typeface="Nunito Black"/>
              <a:ea typeface="Nunito Black"/>
              <a:cs typeface="Nunito Black"/>
              <a:sym typeface="Nunito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body" idx="1"/>
          </p:nvPr>
        </p:nvSpPr>
        <p:spPr>
          <a:xfrm>
            <a:off x="551725" y="860100"/>
            <a:ext cx="8393400" cy="10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2800" dirty="0">
                <a:solidFill>
                  <a:srgbClr val="38761D"/>
                </a:solidFill>
              </a:rPr>
              <a:t>¿Sabías que en </a:t>
            </a:r>
            <a:r>
              <a:rPr lang="es" sz="2800" b="0" dirty="0">
                <a:solidFill>
                  <a:srgbClr val="38761D"/>
                </a:solidFill>
                <a:latin typeface="Nunito Black"/>
                <a:ea typeface="Nunito Black"/>
                <a:cs typeface="Nunito Black"/>
                <a:sym typeface="Nunito Black"/>
              </a:rPr>
              <a:t>Baja California Sur </a:t>
            </a:r>
            <a:r>
              <a:rPr lang="es" sz="2800" dirty="0">
                <a:solidFill>
                  <a:srgbClr val="38761D"/>
                </a:solidFill>
              </a:rPr>
              <a:t>tenemos una los costos</a:t>
            </a:r>
            <a:r>
              <a:rPr lang="es" sz="2800" b="0" dirty="0">
                <a:solidFill>
                  <a:srgbClr val="38761D"/>
                </a:solidFill>
                <a:latin typeface="Nunito Black"/>
                <a:ea typeface="Nunito Black"/>
                <a:cs typeface="Nunito Black"/>
                <a:sym typeface="Nunito Black"/>
              </a:rPr>
              <a:t> de generación más altos</a:t>
            </a:r>
            <a:r>
              <a:rPr lang="es" sz="2800" dirty="0">
                <a:solidFill>
                  <a:srgbClr val="38761D"/>
                </a:solidFill>
              </a:rPr>
              <a:t> del país?</a:t>
            </a:r>
            <a:endParaRPr sz="2800" dirty="0">
              <a:solidFill>
                <a:srgbClr val="38761D"/>
              </a:solidFill>
            </a:endParaRPr>
          </a:p>
        </p:txBody>
      </p:sp>
      <p:pic>
        <p:nvPicPr>
          <p:cNvPr id="108" name="Google Shape;108;p16"/>
          <p:cNvPicPr preferRelativeResize="0"/>
          <p:nvPr/>
        </p:nvPicPr>
        <p:blipFill>
          <a:blip r:embed="rId3">
            <a:alphaModFix/>
          </a:blip>
          <a:stretch>
            <a:fillRect/>
          </a:stretch>
        </p:blipFill>
        <p:spPr>
          <a:xfrm>
            <a:off x="551725" y="1904325"/>
            <a:ext cx="5862776" cy="2971099"/>
          </a:xfrm>
          <a:prstGeom prst="rect">
            <a:avLst/>
          </a:prstGeom>
          <a:noFill/>
          <a:ln>
            <a:noFill/>
          </a:ln>
        </p:spPr>
      </p:pic>
      <p:sp>
        <p:nvSpPr>
          <p:cNvPr id="109" name="Google Shape;109;p16"/>
          <p:cNvSpPr txBox="1"/>
          <p:nvPr/>
        </p:nvSpPr>
        <p:spPr>
          <a:xfrm>
            <a:off x="6487225" y="1904350"/>
            <a:ext cx="2278200" cy="306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300" dirty="0">
                <a:latin typeface="Roboto"/>
                <a:ea typeface="Roboto"/>
                <a:cs typeface="Roboto"/>
                <a:sym typeface="Roboto"/>
              </a:rPr>
              <a:t>En la gráfica de la derecha aparece un comparativo costos de generación de Sinaloa, Baja California y Baja California Sur.</a:t>
            </a:r>
            <a:endParaRPr sz="1300" dirty="0">
              <a:latin typeface="Roboto"/>
              <a:ea typeface="Roboto"/>
              <a:cs typeface="Roboto"/>
              <a:sym typeface="Roboto"/>
            </a:endParaRPr>
          </a:p>
          <a:p>
            <a:pPr marL="0" lvl="0" indent="0" algn="l" rtl="0">
              <a:spcBef>
                <a:spcPts val="0"/>
              </a:spcBef>
              <a:spcAft>
                <a:spcPts val="0"/>
              </a:spcAft>
              <a:buNone/>
            </a:pPr>
            <a:endParaRPr sz="1300" dirty="0">
              <a:latin typeface="Roboto"/>
              <a:ea typeface="Roboto"/>
              <a:cs typeface="Roboto"/>
              <a:sym typeface="Roboto"/>
            </a:endParaRPr>
          </a:p>
          <a:p>
            <a:pPr marL="0" lvl="0" indent="0" algn="l" rtl="0">
              <a:spcBef>
                <a:spcPts val="0"/>
              </a:spcBef>
              <a:spcAft>
                <a:spcPts val="0"/>
              </a:spcAft>
              <a:buNone/>
            </a:pPr>
            <a:endParaRPr sz="1300" dirty="0">
              <a:latin typeface="Roboto"/>
              <a:ea typeface="Roboto"/>
              <a:cs typeface="Roboto"/>
              <a:sym typeface="Roboto"/>
            </a:endParaRPr>
          </a:p>
          <a:p>
            <a:pPr marL="0" lvl="0" indent="0" algn="l" rtl="0">
              <a:spcBef>
                <a:spcPts val="0"/>
              </a:spcBef>
              <a:spcAft>
                <a:spcPts val="0"/>
              </a:spcAft>
              <a:buNone/>
            </a:pPr>
            <a:endParaRPr sz="1300" dirty="0">
              <a:latin typeface="Roboto"/>
              <a:ea typeface="Roboto"/>
              <a:cs typeface="Roboto"/>
              <a:sym typeface="Roboto"/>
            </a:endParaRPr>
          </a:p>
          <a:p>
            <a:pPr marL="0" lvl="0" indent="0" algn="l" rtl="0">
              <a:spcBef>
                <a:spcPts val="0"/>
              </a:spcBef>
              <a:spcAft>
                <a:spcPts val="0"/>
              </a:spcAft>
              <a:buNone/>
            </a:pPr>
            <a:endParaRPr sz="1300" dirty="0">
              <a:latin typeface="Roboto"/>
              <a:ea typeface="Roboto"/>
              <a:cs typeface="Roboto"/>
              <a:sym typeface="Roboto"/>
            </a:endParaRPr>
          </a:p>
          <a:p>
            <a:pPr marL="0" lvl="0" indent="0" algn="l" rtl="0">
              <a:spcBef>
                <a:spcPts val="0"/>
              </a:spcBef>
              <a:spcAft>
                <a:spcPts val="0"/>
              </a:spcAft>
              <a:buNone/>
            </a:pPr>
            <a:endParaRPr sz="1300" dirty="0">
              <a:latin typeface="Roboto"/>
              <a:ea typeface="Roboto"/>
              <a:cs typeface="Roboto"/>
              <a:sym typeface="Roboto"/>
            </a:endParaRPr>
          </a:p>
          <a:p>
            <a:pPr marL="0" lvl="0" indent="0" algn="l" rtl="0">
              <a:spcBef>
                <a:spcPts val="0"/>
              </a:spcBef>
              <a:spcAft>
                <a:spcPts val="0"/>
              </a:spcAft>
              <a:buNone/>
            </a:pPr>
            <a:endParaRPr sz="1300" dirty="0">
              <a:latin typeface="Roboto"/>
              <a:ea typeface="Roboto"/>
              <a:cs typeface="Roboto"/>
              <a:sym typeface="Roboto"/>
            </a:endParaRPr>
          </a:p>
          <a:p>
            <a:pPr marL="0" lvl="0" indent="0" algn="l" rtl="0">
              <a:spcBef>
                <a:spcPts val="0"/>
              </a:spcBef>
              <a:spcAft>
                <a:spcPts val="0"/>
              </a:spcAft>
              <a:buNone/>
            </a:pPr>
            <a:r>
              <a:rPr lang="es" sz="1100" dirty="0">
                <a:latin typeface="Roboto"/>
                <a:ea typeface="Roboto"/>
                <a:cs typeface="Roboto"/>
                <a:sym typeface="Roboto"/>
              </a:rPr>
              <a:t>* Gráfico extraído de: </a:t>
            </a:r>
            <a:endParaRPr sz="1100" dirty="0">
              <a:latin typeface="Roboto"/>
              <a:ea typeface="Roboto"/>
              <a:cs typeface="Roboto"/>
              <a:sym typeface="Roboto"/>
            </a:endParaRPr>
          </a:p>
          <a:p>
            <a:pPr marL="0" lvl="0" indent="0" algn="l" rtl="0">
              <a:spcBef>
                <a:spcPts val="0"/>
              </a:spcBef>
              <a:spcAft>
                <a:spcPts val="0"/>
              </a:spcAft>
              <a:buNone/>
            </a:pPr>
            <a:r>
              <a:rPr lang="es" sz="1100" dirty="0">
                <a:latin typeface="Roboto"/>
                <a:ea typeface="Roboto"/>
                <a:cs typeface="Roboto"/>
                <a:sym typeface="Roboto"/>
              </a:rPr>
              <a:t>Diagnostico de Energía y Calidad del Aire en La Paz en 2021. (Cifras del CENACE, 2020)</a:t>
            </a:r>
            <a:endParaRPr sz="1100" dirty="0">
              <a:latin typeface="Roboto"/>
              <a:ea typeface="Roboto"/>
              <a:cs typeface="Roboto"/>
              <a:sym typeface="Roboto"/>
            </a:endParaRPr>
          </a:p>
        </p:txBody>
      </p:sp>
      <p:sp>
        <p:nvSpPr>
          <p:cNvPr id="110" name="Google Shape;110;p16"/>
          <p:cNvSpPr/>
          <p:nvPr/>
        </p:nvSpPr>
        <p:spPr>
          <a:xfrm>
            <a:off x="3701900" y="4600675"/>
            <a:ext cx="614100" cy="267000"/>
          </a:xfrm>
          <a:prstGeom prst="rect">
            <a:avLst/>
          </a:prstGeom>
          <a:noFill/>
          <a:ln w="1905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body" idx="1"/>
          </p:nvPr>
        </p:nvSpPr>
        <p:spPr>
          <a:xfrm>
            <a:off x="551725" y="860100"/>
            <a:ext cx="8393400" cy="10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2800" dirty="0">
                <a:solidFill>
                  <a:srgbClr val="38761D"/>
                </a:solidFill>
              </a:rPr>
              <a:t>¿Sabías que en </a:t>
            </a:r>
            <a:r>
              <a:rPr lang="es" sz="2800" b="0" dirty="0">
                <a:solidFill>
                  <a:srgbClr val="38761D"/>
                </a:solidFill>
                <a:latin typeface="Nunito Black"/>
                <a:ea typeface="Nunito Black"/>
                <a:cs typeface="Nunito Black"/>
                <a:sym typeface="Nunito Black"/>
              </a:rPr>
              <a:t>Baja California Sur </a:t>
            </a:r>
            <a:r>
              <a:rPr lang="es" sz="2800" dirty="0">
                <a:solidFill>
                  <a:srgbClr val="38761D"/>
                </a:solidFill>
              </a:rPr>
              <a:t>tiene un sistema aislado de la red eléctrica del país?</a:t>
            </a:r>
            <a:endParaRPr sz="2800" dirty="0">
              <a:solidFill>
                <a:srgbClr val="38761D"/>
              </a:solidFill>
            </a:endParaRPr>
          </a:p>
        </p:txBody>
      </p:sp>
      <p:sp>
        <p:nvSpPr>
          <p:cNvPr id="109" name="Google Shape;109;p16"/>
          <p:cNvSpPr txBox="1"/>
          <p:nvPr/>
        </p:nvSpPr>
        <p:spPr>
          <a:xfrm>
            <a:off x="5971659" y="1912626"/>
            <a:ext cx="2278200" cy="218518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300" dirty="0">
                <a:latin typeface="Roboto"/>
                <a:ea typeface="Roboto"/>
                <a:cs typeface="Roboto"/>
                <a:sym typeface="Roboto"/>
              </a:rPr>
              <a:t>El sistema Baja California y Baja California Sur, genera electricidad distribuida ente cuatro municipios como se ve en la imagen.</a:t>
            </a:r>
            <a:endParaRPr sz="1300" dirty="0">
              <a:latin typeface="Roboto"/>
              <a:ea typeface="Roboto"/>
              <a:cs typeface="Roboto"/>
              <a:sym typeface="Roboto"/>
            </a:endParaRPr>
          </a:p>
          <a:p>
            <a:pPr marL="0" lvl="0" indent="0" algn="l" rtl="0">
              <a:spcBef>
                <a:spcPts val="0"/>
              </a:spcBef>
              <a:spcAft>
                <a:spcPts val="0"/>
              </a:spcAft>
              <a:buNone/>
            </a:pPr>
            <a:endParaRPr sz="1300" dirty="0">
              <a:latin typeface="Roboto"/>
              <a:ea typeface="Roboto"/>
              <a:cs typeface="Roboto"/>
              <a:sym typeface="Roboto"/>
            </a:endParaRPr>
          </a:p>
          <a:p>
            <a:pPr marL="0" lvl="0" indent="0" algn="l" rtl="0">
              <a:spcBef>
                <a:spcPts val="0"/>
              </a:spcBef>
              <a:spcAft>
                <a:spcPts val="0"/>
              </a:spcAft>
              <a:buNone/>
            </a:pPr>
            <a:endParaRPr sz="1300" dirty="0">
              <a:latin typeface="Roboto"/>
              <a:ea typeface="Roboto"/>
              <a:cs typeface="Roboto"/>
              <a:sym typeface="Roboto"/>
            </a:endParaRPr>
          </a:p>
          <a:p>
            <a:pPr marL="0" lvl="0" indent="0" algn="l" rtl="0">
              <a:spcBef>
                <a:spcPts val="0"/>
              </a:spcBef>
              <a:spcAft>
                <a:spcPts val="0"/>
              </a:spcAft>
              <a:buNone/>
            </a:pPr>
            <a:endParaRPr sz="1300" dirty="0">
              <a:latin typeface="Roboto"/>
              <a:ea typeface="Roboto"/>
              <a:cs typeface="Roboto"/>
              <a:sym typeface="Roboto"/>
            </a:endParaRPr>
          </a:p>
          <a:p>
            <a:pPr marL="0" lvl="0" indent="0" algn="l" rtl="0">
              <a:spcBef>
                <a:spcPts val="0"/>
              </a:spcBef>
              <a:spcAft>
                <a:spcPts val="0"/>
              </a:spcAft>
              <a:buNone/>
            </a:pPr>
            <a:endParaRPr sz="1300" dirty="0">
              <a:latin typeface="Roboto"/>
              <a:ea typeface="Roboto"/>
              <a:cs typeface="Roboto"/>
              <a:sym typeface="Roboto"/>
            </a:endParaRPr>
          </a:p>
          <a:p>
            <a:pPr marL="0" lvl="0" indent="0" algn="l" rtl="0">
              <a:spcBef>
                <a:spcPts val="0"/>
              </a:spcBef>
              <a:spcAft>
                <a:spcPts val="0"/>
              </a:spcAft>
              <a:buNone/>
            </a:pPr>
            <a:endParaRPr sz="1300" dirty="0">
              <a:latin typeface="Roboto"/>
              <a:ea typeface="Roboto"/>
              <a:cs typeface="Roboto"/>
              <a:sym typeface="Roboto"/>
            </a:endParaRPr>
          </a:p>
        </p:txBody>
      </p:sp>
      <p:pic>
        <p:nvPicPr>
          <p:cNvPr id="6" name="Picture 901"/>
          <p:cNvPicPr/>
          <p:nvPr/>
        </p:nvPicPr>
        <p:blipFill>
          <a:blip r:embed="rId3"/>
          <a:stretch>
            <a:fillRect/>
          </a:stretch>
        </p:blipFill>
        <p:spPr>
          <a:xfrm>
            <a:off x="1688071" y="1899958"/>
            <a:ext cx="3869414" cy="3067392"/>
          </a:xfrm>
          <a:prstGeom prst="rect">
            <a:avLst/>
          </a:prstGeom>
        </p:spPr>
      </p:pic>
    </p:spTree>
    <p:extLst>
      <p:ext uri="{BB962C8B-B14F-4D97-AF65-F5344CB8AC3E}">
        <p14:creationId xmlns:p14="http://schemas.microsoft.com/office/powerpoint/2010/main" val="3034598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body" idx="1"/>
          </p:nvPr>
        </p:nvSpPr>
        <p:spPr>
          <a:xfrm>
            <a:off x="170375" y="1363075"/>
            <a:ext cx="5584800" cy="35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chemeClr val="lt2"/>
                </a:solidFill>
              </a:rPr>
              <a:t>¿Por qué es tan cara la electricidad en Baja California Sur?</a:t>
            </a:r>
            <a:endParaRPr>
              <a:solidFill>
                <a:schemeClr val="lt2"/>
              </a:solidFill>
            </a:endParaRPr>
          </a:p>
          <a:p>
            <a:pPr marL="0" lvl="0" indent="0" algn="l" rtl="0">
              <a:spcBef>
                <a:spcPts val="0"/>
              </a:spcBef>
              <a:spcAft>
                <a:spcPts val="0"/>
              </a:spcAft>
              <a:buNone/>
            </a:pPr>
            <a:endParaRPr>
              <a:solidFill>
                <a:schemeClr val="lt2"/>
              </a:solidFill>
            </a:endParaRPr>
          </a:p>
          <a:p>
            <a:pPr marL="457200" lvl="0" indent="-317500" algn="l" rtl="0">
              <a:spcBef>
                <a:spcPts val="0"/>
              </a:spcBef>
              <a:spcAft>
                <a:spcPts val="0"/>
              </a:spcAft>
              <a:buClr>
                <a:srgbClr val="0050B5"/>
              </a:buClr>
              <a:buSzPts val="1400"/>
              <a:buChar char="-"/>
            </a:pPr>
            <a:r>
              <a:rPr lang="es" sz="1400">
                <a:solidFill>
                  <a:srgbClr val="0050B5"/>
                </a:solidFill>
                <a:highlight>
                  <a:srgbClr val="FFDB00"/>
                </a:highlight>
              </a:rPr>
              <a:t>Usa combustibles fósiles:</a:t>
            </a:r>
            <a:endParaRPr sz="1400">
              <a:solidFill>
                <a:srgbClr val="0050B5"/>
              </a:solidFill>
              <a:highlight>
                <a:srgbClr val="FFDB00"/>
              </a:highlight>
            </a:endParaRPr>
          </a:p>
          <a:p>
            <a:pPr marL="457200" lvl="0" indent="457200" algn="l" rtl="0">
              <a:spcBef>
                <a:spcPts val="0"/>
              </a:spcBef>
              <a:spcAft>
                <a:spcPts val="0"/>
              </a:spcAft>
              <a:buNone/>
            </a:pPr>
            <a:r>
              <a:rPr lang="es" sz="1400">
                <a:solidFill>
                  <a:srgbClr val="FFFFFF"/>
                </a:solidFill>
              </a:rPr>
              <a:t>La generación de electricidad de Baja California Sur depende de la quema de combustóleo, gas y otros combustibles fósiles, que son cada vez más caros y escasos.</a:t>
            </a:r>
            <a:endParaRPr sz="1400">
              <a:solidFill>
                <a:srgbClr val="FFFFFF"/>
              </a:solidFill>
            </a:endParaRPr>
          </a:p>
          <a:p>
            <a:pPr marL="0" lvl="0" indent="0" algn="l" rtl="0">
              <a:spcBef>
                <a:spcPts val="0"/>
              </a:spcBef>
              <a:spcAft>
                <a:spcPts val="0"/>
              </a:spcAft>
              <a:buNone/>
            </a:pPr>
            <a:endParaRPr sz="1400">
              <a:solidFill>
                <a:srgbClr val="FFFFFF"/>
              </a:solidFill>
            </a:endParaRPr>
          </a:p>
          <a:p>
            <a:pPr marL="457200" lvl="0" indent="-317500" algn="l" rtl="0">
              <a:spcBef>
                <a:spcPts val="0"/>
              </a:spcBef>
              <a:spcAft>
                <a:spcPts val="0"/>
              </a:spcAft>
              <a:buClr>
                <a:srgbClr val="0050B5"/>
              </a:buClr>
              <a:buSzPts val="1400"/>
              <a:buChar char="-"/>
            </a:pPr>
            <a:r>
              <a:rPr lang="es" sz="1400">
                <a:solidFill>
                  <a:srgbClr val="0050B5"/>
                </a:solidFill>
                <a:highlight>
                  <a:srgbClr val="FFDB00"/>
                </a:highlight>
              </a:rPr>
              <a:t>Las centrales son obsoletas:</a:t>
            </a:r>
            <a:endParaRPr sz="1400">
              <a:solidFill>
                <a:srgbClr val="0050B5"/>
              </a:solidFill>
              <a:highlight>
                <a:srgbClr val="FFDB00"/>
              </a:highlight>
            </a:endParaRPr>
          </a:p>
          <a:p>
            <a:pPr marL="457200" lvl="0" indent="457200" algn="l" rtl="0">
              <a:spcBef>
                <a:spcPts val="0"/>
              </a:spcBef>
              <a:spcAft>
                <a:spcPts val="0"/>
              </a:spcAft>
              <a:buNone/>
            </a:pPr>
            <a:r>
              <a:rPr lang="es" sz="1400">
                <a:solidFill>
                  <a:srgbClr val="FFFFFF"/>
                </a:solidFill>
              </a:rPr>
              <a:t>Utilizan métodos de generación antiguos y poco saludables.</a:t>
            </a:r>
            <a:endParaRPr sz="1400">
              <a:solidFill>
                <a:srgbClr val="FFFFFF"/>
              </a:solidFill>
            </a:endParaRPr>
          </a:p>
          <a:p>
            <a:pPr marL="0" lvl="0" indent="0" algn="l" rtl="0">
              <a:spcBef>
                <a:spcPts val="0"/>
              </a:spcBef>
              <a:spcAft>
                <a:spcPts val="0"/>
              </a:spcAft>
              <a:buNone/>
            </a:pPr>
            <a:endParaRPr sz="1400">
              <a:solidFill>
                <a:srgbClr val="FFFFFF"/>
              </a:solidFill>
            </a:endParaRPr>
          </a:p>
          <a:p>
            <a:pPr marL="457200" lvl="0" indent="-317500" algn="l" rtl="0">
              <a:spcBef>
                <a:spcPts val="0"/>
              </a:spcBef>
              <a:spcAft>
                <a:spcPts val="0"/>
              </a:spcAft>
              <a:buClr>
                <a:srgbClr val="0050B5"/>
              </a:buClr>
              <a:buSzPts val="1400"/>
              <a:buChar char="-"/>
            </a:pPr>
            <a:r>
              <a:rPr lang="es" sz="1400">
                <a:solidFill>
                  <a:srgbClr val="0050B5"/>
                </a:solidFill>
                <a:highlight>
                  <a:srgbClr val="FFDB00"/>
                </a:highlight>
              </a:rPr>
              <a:t>Falta de equilibrio entre consumo y generación:</a:t>
            </a:r>
            <a:endParaRPr sz="1400">
              <a:solidFill>
                <a:srgbClr val="0050B5"/>
              </a:solidFill>
              <a:highlight>
                <a:srgbClr val="FFDB00"/>
              </a:highlight>
            </a:endParaRPr>
          </a:p>
          <a:p>
            <a:pPr marL="457200" lvl="0" indent="457200" algn="l" rtl="0">
              <a:spcBef>
                <a:spcPts val="0"/>
              </a:spcBef>
              <a:spcAft>
                <a:spcPts val="0"/>
              </a:spcAft>
              <a:buNone/>
            </a:pPr>
            <a:r>
              <a:rPr lang="es" sz="1400">
                <a:solidFill>
                  <a:srgbClr val="FFFFFF"/>
                </a:solidFill>
              </a:rPr>
              <a:t>La energía que se necesita en todo el estado, se produce en solo 2 de los 5 municipios, lo que genera costos altos de distribución.</a:t>
            </a:r>
            <a:endParaRPr sz="1400">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endParaRPr/>
          </a:p>
        </p:txBody>
      </p:sp>
      <p:pic>
        <p:nvPicPr>
          <p:cNvPr id="116" name="Google Shape;116;p17"/>
          <p:cNvPicPr preferRelativeResize="0"/>
          <p:nvPr/>
        </p:nvPicPr>
        <p:blipFill rotWithShape="1">
          <a:blip r:embed="rId3">
            <a:alphaModFix/>
          </a:blip>
          <a:srcRect l="8921" r="32959"/>
          <a:stretch/>
        </p:blipFill>
        <p:spPr>
          <a:xfrm>
            <a:off x="6051750" y="1208750"/>
            <a:ext cx="2941974" cy="3796524"/>
          </a:xfrm>
          <a:prstGeom prst="rect">
            <a:avLst/>
          </a:prstGeom>
          <a:noFill/>
          <a:ln>
            <a:noFill/>
          </a:ln>
        </p:spPr>
      </p:pic>
      <p:sp>
        <p:nvSpPr>
          <p:cNvPr id="117" name="Google Shape;117;p17"/>
          <p:cNvSpPr txBox="1"/>
          <p:nvPr/>
        </p:nvSpPr>
        <p:spPr>
          <a:xfrm>
            <a:off x="6253500" y="4176475"/>
            <a:ext cx="2744400" cy="831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Clr>
                <a:schemeClr val="dk1"/>
              </a:buClr>
              <a:buSzPts val="1100"/>
              <a:buFont typeface="Arial"/>
              <a:buNone/>
            </a:pPr>
            <a:r>
              <a:rPr lang="es" b="1">
                <a:solidFill>
                  <a:srgbClr val="FFFFFF"/>
                </a:solidFill>
                <a:latin typeface="Roboto"/>
                <a:ea typeface="Roboto"/>
                <a:cs typeface="Roboto"/>
                <a:sym typeface="Roboto"/>
              </a:rPr>
              <a:t>11 de Febrero de 2021</a:t>
            </a:r>
            <a:endParaRPr b="1">
              <a:solidFill>
                <a:srgbClr val="FFFFFF"/>
              </a:solidFill>
              <a:latin typeface="Roboto"/>
              <a:ea typeface="Roboto"/>
              <a:cs typeface="Roboto"/>
              <a:sym typeface="Roboto"/>
            </a:endParaRPr>
          </a:p>
          <a:p>
            <a:pPr marL="0" lvl="0" indent="0" algn="r" rtl="0">
              <a:spcBef>
                <a:spcPts val="0"/>
              </a:spcBef>
              <a:spcAft>
                <a:spcPts val="0"/>
              </a:spcAft>
              <a:buNone/>
            </a:pPr>
            <a:r>
              <a:rPr lang="es" b="1">
                <a:solidFill>
                  <a:srgbClr val="FFFFFF"/>
                </a:solidFill>
                <a:latin typeface="Roboto"/>
                <a:ea typeface="Roboto"/>
                <a:cs typeface="Roboto"/>
                <a:sym typeface="Roboto"/>
              </a:rPr>
              <a:t>Central de Combustión Interna </a:t>
            </a:r>
            <a:endParaRPr b="1">
              <a:solidFill>
                <a:srgbClr val="FFFFFF"/>
              </a:solidFill>
              <a:latin typeface="Roboto"/>
              <a:ea typeface="Roboto"/>
              <a:cs typeface="Roboto"/>
              <a:sym typeface="Roboto"/>
            </a:endParaRPr>
          </a:p>
          <a:p>
            <a:pPr marL="0" lvl="0" indent="0" algn="r" rtl="0">
              <a:spcBef>
                <a:spcPts val="0"/>
              </a:spcBef>
              <a:spcAft>
                <a:spcPts val="0"/>
              </a:spcAft>
              <a:buNone/>
            </a:pPr>
            <a:r>
              <a:rPr lang="es" b="1">
                <a:solidFill>
                  <a:srgbClr val="FFFFFF"/>
                </a:solidFill>
                <a:latin typeface="Roboto"/>
                <a:ea typeface="Roboto"/>
                <a:cs typeface="Roboto"/>
                <a:sym typeface="Roboto"/>
              </a:rPr>
              <a:t>CCI Baja California Sur.</a:t>
            </a:r>
            <a:endParaRPr b="1">
              <a:solidFill>
                <a:srgbClr val="FFFFFF"/>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body" idx="1"/>
          </p:nvPr>
        </p:nvSpPr>
        <p:spPr>
          <a:xfrm>
            <a:off x="551725" y="860100"/>
            <a:ext cx="8393400" cy="10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2800" dirty="0">
                <a:solidFill>
                  <a:srgbClr val="38761D"/>
                </a:solidFill>
              </a:rPr>
              <a:t>Falta de equilibrio entre generación y consumo </a:t>
            </a:r>
            <a:r>
              <a:rPr lang="es" sz="1800" dirty="0">
                <a:solidFill>
                  <a:srgbClr val="38761D"/>
                </a:solidFill>
              </a:rPr>
              <a:t>(2020) </a:t>
            </a:r>
            <a:endParaRPr sz="2800" dirty="0">
              <a:solidFill>
                <a:srgbClr val="38761D"/>
              </a:solidFill>
            </a:endParaRPr>
          </a:p>
        </p:txBody>
      </p:sp>
      <p:pic>
        <p:nvPicPr>
          <p:cNvPr id="6" name="Picture 901"/>
          <p:cNvPicPr/>
          <p:nvPr/>
        </p:nvPicPr>
        <p:blipFill>
          <a:blip r:embed="rId3"/>
          <a:stretch>
            <a:fillRect/>
          </a:stretch>
        </p:blipFill>
        <p:spPr>
          <a:xfrm>
            <a:off x="725033" y="1614123"/>
            <a:ext cx="3869414" cy="3067392"/>
          </a:xfrm>
          <a:prstGeom prst="rect">
            <a:avLst/>
          </a:prstGeom>
        </p:spPr>
      </p:pic>
      <p:pic>
        <p:nvPicPr>
          <p:cNvPr id="8" name="Imagen 7" descr="Diagrama, Mapa&#10;&#10;Descripción generada automáticamente">
            <a:extLst>
              <a:ext uri="{FF2B5EF4-FFF2-40B4-BE49-F238E27FC236}">
                <a16:creationId xmlns:a16="http://schemas.microsoft.com/office/drawing/2014/main" id="{BE63330F-EB15-4D03-B205-561B55977D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1699" y="1402500"/>
            <a:ext cx="3277268" cy="3140467"/>
          </a:xfrm>
          <a:prstGeom prst="rect">
            <a:avLst/>
          </a:prstGeom>
        </p:spPr>
      </p:pic>
    </p:spTree>
    <p:extLst>
      <p:ext uri="{BB962C8B-B14F-4D97-AF65-F5344CB8AC3E}">
        <p14:creationId xmlns:p14="http://schemas.microsoft.com/office/powerpoint/2010/main" val="918818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title"/>
          </p:nvPr>
        </p:nvSpPr>
        <p:spPr>
          <a:xfrm>
            <a:off x="103675" y="823525"/>
            <a:ext cx="1817400" cy="385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sz="1700" b="0" dirty="0">
                <a:latin typeface="Nunito Black"/>
                <a:ea typeface="Nunito Black"/>
                <a:cs typeface="Nunito Black"/>
                <a:sym typeface="Nunito Black"/>
              </a:rPr>
              <a:t>¿Recuerdas los apagones del 2019 en BCS?</a:t>
            </a:r>
            <a:endParaRPr sz="1700" b="0" dirty="0">
              <a:latin typeface="Nunito Black"/>
              <a:ea typeface="Nunito Black"/>
              <a:cs typeface="Nunito Black"/>
              <a:sym typeface="Nunito Black"/>
            </a:endParaRPr>
          </a:p>
          <a:p>
            <a:pPr marL="0" lvl="0" indent="0" algn="r" rtl="0">
              <a:spcBef>
                <a:spcPts val="0"/>
              </a:spcBef>
              <a:spcAft>
                <a:spcPts val="0"/>
              </a:spcAft>
              <a:buNone/>
            </a:pPr>
            <a:endParaRPr dirty="0"/>
          </a:p>
          <a:p>
            <a:pPr marL="0" lvl="0" indent="0" algn="r" rtl="0">
              <a:spcBef>
                <a:spcPts val="0"/>
              </a:spcBef>
              <a:spcAft>
                <a:spcPts val="0"/>
              </a:spcAft>
              <a:buNone/>
            </a:pPr>
            <a:r>
              <a:rPr lang="es" sz="1400" b="0" dirty="0">
                <a:highlight>
                  <a:srgbClr val="FFDB00"/>
                </a:highlight>
                <a:latin typeface="Nunito Black"/>
                <a:ea typeface="Nunito Black"/>
                <a:cs typeface="Nunito Black"/>
                <a:sym typeface="Nunito Black"/>
              </a:rPr>
              <a:t>También tiene que ver con la forma en que se produce la electricidad</a:t>
            </a:r>
            <a:r>
              <a:rPr lang="es" sz="1200" b="0" dirty="0">
                <a:highlight>
                  <a:srgbClr val="FFDB00"/>
                </a:highlight>
                <a:latin typeface="Nunito Black"/>
                <a:ea typeface="Nunito Black"/>
                <a:cs typeface="Nunito Black"/>
                <a:sym typeface="Nunito Black"/>
              </a:rPr>
              <a:t>.</a:t>
            </a:r>
            <a:endParaRPr sz="1200" b="0" dirty="0">
              <a:highlight>
                <a:srgbClr val="FFDB00"/>
              </a:highlight>
              <a:latin typeface="Nunito Black"/>
              <a:ea typeface="Nunito Black"/>
              <a:cs typeface="Nunito Black"/>
              <a:sym typeface="Nunito Black"/>
            </a:endParaRPr>
          </a:p>
          <a:p>
            <a:pPr marL="0" lvl="0" indent="0" algn="r" rtl="0">
              <a:spcBef>
                <a:spcPts val="0"/>
              </a:spcBef>
              <a:spcAft>
                <a:spcPts val="0"/>
              </a:spcAft>
              <a:buNone/>
            </a:pPr>
            <a:endParaRPr b="0" dirty="0">
              <a:highlight>
                <a:srgbClr val="FFDB00"/>
              </a:highlight>
              <a:latin typeface="Nunito Black"/>
              <a:ea typeface="Nunito Black"/>
              <a:cs typeface="Nunito Black"/>
              <a:sym typeface="Nunito Black"/>
            </a:endParaRPr>
          </a:p>
          <a:p>
            <a:pPr marL="0" lvl="0" indent="0" algn="r" rtl="0">
              <a:spcBef>
                <a:spcPts val="0"/>
              </a:spcBef>
              <a:spcAft>
                <a:spcPts val="0"/>
              </a:spcAft>
              <a:buNone/>
            </a:pPr>
            <a:r>
              <a:rPr lang="es" sz="1100" b="0" dirty="0">
                <a:solidFill>
                  <a:srgbClr val="434343"/>
                </a:solidFill>
                <a:latin typeface="Roboto Medium"/>
                <a:ea typeface="Roboto Medium"/>
                <a:cs typeface="Roboto Medium"/>
                <a:sym typeface="Roboto Medium"/>
              </a:rPr>
              <a:t>Los cortes en el suministro de electricidad generaron pérdidas económicas incalculables, que afectaron principalmente a hoteles, restaurantes y comercios</a:t>
            </a:r>
            <a:endParaRPr sz="1100" b="0" dirty="0">
              <a:solidFill>
                <a:srgbClr val="434343"/>
              </a:solidFill>
              <a:latin typeface="Roboto Medium"/>
              <a:ea typeface="Roboto Medium"/>
              <a:cs typeface="Roboto Medium"/>
              <a:sym typeface="Roboto Medium"/>
            </a:endParaRPr>
          </a:p>
        </p:txBody>
      </p:sp>
      <p:pic>
        <p:nvPicPr>
          <p:cNvPr id="123" name="Google Shape;123;p18"/>
          <p:cNvPicPr preferRelativeResize="0"/>
          <p:nvPr/>
        </p:nvPicPr>
        <p:blipFill>
          <a:blip r:embed="rId3">
            <a:alphaModFix/>
          </a:blip>
          <a:stretch>
            <a:fillRect/>
          </a:stretch>
        </p:blipFill>
        <p:spPr>
          <a:xfrm>
            <a:off x="2073475" y="848450"/>
            <a:ext cx="3190826" cy="3807550"/>
          </a:xfrm>
          <a:prstGeom prst="rect">
            <a:avLst/>
          </a:prstGeom>
          <a:noFill/>
          <a:ln>
            <a:noFill/>
          </a:ln>
        </p:spPr>
      </p:pic>
      <p:pic>
        <p:nvPicPr>
          <p:cNvPr id="124" name="Google Shape;124;p18"/>
          <p:cNvPicPr preferRelativeResize="0"/>
          <p:nvPr/>
        </p:nvPicPr>
        <p:blipFill rotWithShape="1">
          <a:blip r:embed="rId4">
            <a:alphaModFix/>
          </a:blip>
          <a:srcRect t="19497"/>
          <a:stretch/>
        </p:blipFill>
        <p:spPr>
          <a:xfrm>
            <a:off x="2073488" y="3093150"/>
            <a:ext cx="3190799" cy="1562844"/>
          </a:xfrm>
          <a:prstGeom prst="rect">
            <a:avLst/>
          </a:prstGeom>
          <a:noFill/>
          <a:ln>
            <a:noFill/>
          </a:ln>
        </p:spPr>
      </p:pic>
      <p:sp>
        <p:nvSpPr>
          <p:cNvPr id="125" name="Google Shape;125;p18"/>
          <p:cNvSpPr txBox="1"/>
          <p:nvPr/>
        </p:nvSpPr>
        <p:spPr>
          <a:xfrm>
            <a:off x="2073488" y="4604100"/>
            <a:ext cx="3190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b="1">
                <a:latin typeface="Roboto"/>
                <a:ea typeface="Roboto"/>
                <a:cs typeface="Roboto"/>
                <a:sym typeface="Roboto"/>
              </a:rPr>
              <a:t>Fuente: </a:t>
            </a:r>
            <a:r>
              <a:rPr lang="es" sz="800">
                <a:latin typeface="Roboto"/>
                <a:ea typeface="Roboto"/>
                <a:cs typeface="Roboto"/>
                <a:sym typeface="Roboto"/>
              </a:rPr>
              <a:t>Expansión. (2019, 30 julio). El apagón de CFE en Baja California Sur afectó al 40% de los usuarios. Expansión. </a:t>
            </a:r>
            <a:endParaRPr sz="800">
              <a:latin typeface="Roboto"/>
              <a:ea typeface="Roboto"/>
              <a:cs typeface="Roboto"/>
              <a:sym typeface="Roboto"/>
            </a:endParaRPr>
          </a:p>
        </p:txBody>
      </p:sp>
      <p:sp>
        <p:nvSpPr>
          <p:cNvPr id="126" name="Google Shape;126;p18"/>
          <p:cNvSpPr txBox="1"/>
          <p:nvPr/>
        </p:nvSpPr>
        <p:spPr>
          <a:xfrm>
            <a:off x="5381137" y="4604100"/>
            <a:ext cx="35232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b="1">
                <a:latin typeface="Roboto"/>
                <a:ea typeface="Roboto"/>
                <a:cs typeface="Roboto"/>
                <a:sym typeface="Roboto"/>
              </a:rPr>
              <a:t>Fuente: </a:t>
            </a:r>
            <a:r>
              <a:rPr lang="es" sz="800">
                <a:latin typeface="Roboto"/>
                <a:ea typeface="Roboto"/>
                <a:cs typeface="Roboto"/>
                <a:sym typeface="Roboto"/>
              </a:rPr>
              <a:t>Diagnóstico de Energía y Calidad del Aire en La Paz en 2021 (CERCA A.C.)</a:t>
            </a:r>
            <a:endParaRPr sz="800">
              <a:latin typeface="Roboto"/>
              <a:ea typeface="Roboto"/>
              <a:cs typeface="Roboto"/>
              <a:sym typeface="Roboto"/>
            </a:endParaRPr>
          </a:p>
        </p:txBody>
      </p:sp>
      <p:pic>
        <p:nvPicPr>
          <p:cNvPr id="127" name="Google Shape;127;p18"/>
          <p:cNvPicPr preferRelativeResize="0"/>
          <p:nvPr/>
        </p:nvPicPr>
        <p:blipFill>
          <a:blip r:embed="rId5">
            <a:alphaModFix/>
          </a:blip>
          <a:stretch>
            <a:fillRect/>
          </a:stretch>
        </p:blipFill>
        <p:spPr>
          <a:xfrm>
            <a:off x="5416699" y="823525"/>
            <a:ext cx="2612099" cy="1042900"/>
          </a:xfrm>
          <a:prstGeom prst="rect">
            <a:avLst/>
          </a:prstGeom>
          <a:noFill/>
          <a:ln>
            <a:noFill/>
          </a:ln>
        </p:spPr>
      </p:pic>
      <p:pic>
        <p:nvPicPr>
          <p:cNvPr id="128" name="Google Shape;128;p18" title="Gráfico"/>
          <p:cNvPicPr preferRelativeResize="0"/>
          <p:nvPr/>
        </p:nvPicPr>
        <p:blipFill>
          <a:blip r:embed="rId6">
            <a:alphaModFix/>
          </a:blip>
          <a:stretch>
            <a:fillRect/>
          </a:stretch>
        </p:blipFill>
        <p:spPr>
          <a:xfrm>
            <a:off x="5416700" y="1866425"/>
            <a:ext cx="3390900" cy="2737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body" idx="1"/>
          </p:nvPr>
        </p:nvSpPr>
        <p:spPr>
          <a:xfrm>
            <a:off x="132525" y="1126425"/>
            <a:ext cx="8769600" cy="175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2200" dirty="0"/>
              <a:t>Además de ser costosa e inestable,</a:t>
            </a:r>
            <a:r>
              <a:rPr lang="es" sz="2200" b="0" dirty="0">
                <a:latin typeface="Nunito Black"/>
                <a:ea typeface="Nunito Black"/>
                <a:cs typeface="Nunito Black"/>
                <a:sym typeface="Nunito Black"/>
              </a:rPr>
              <a:t> está afectando con la salud de los sudcalifornianos y destruyendo al medio ambiente.</a:t>
            </a:r>
            <a:endParaRPr sz="2200" b="0" dirty="0">
              <a:latin typeface="Nunito Black"/>
              <a:ea typeface="Nunito Black"/>
              <a:cs typeface="Nunito Black"/>
              <a:sym typeface="Nunito Black"/>
            </a:endParaRPr>
          </a:p>
          <a:p>
            <a:pPr marL="0" lvl="0" indent="0" algn="ctr" rtl="0">
              <a:lnSpc>
                <a:spcPct val="100000"/>
              </a:lnSpc>
              <a:spcBef>
                <a:spcPts val="0"/>
              </a:spcBef>
              <a:spcAft>
                <a:spcPts val="0"/>
              </a:spcAft>
              <a:buNone/>
            </a:pPr>
            <a:endParaRPr sz="1500" dirty="0"/>
          </a:p>
          <a:p>
            <a:pPr marL="0" lvl="0" indent="0" algn="ctr" rtl="0">
              <a:lnSpc>
                <a:spcPct val="100000"/>
              </a:lnSpc>
              <a:spcBef>
                <a:spcPts val="0"/>
              </a:spcBef>
              <a:spcAft>
                <a:spcPts val="0"/>
              </a:spcAft>
              <a:buNone/>
            </a:pPr>
            <a:r>
              <a:rPr lang="es" sz="1600" b="0" dirty="0">
                <a:latin typeface="Roboto Medium"/>
                <a:ea typeface="Roboto Medium"/>
                <a:cs typeface="Roboto Medium"/>
                <a:sym typeface="Roboto Medium"/>
              </a:rPr>
              <a:t>Las plantas de generación de electricidad instaladas en La Paz y Comondú arrojan a la atmósfera </a:t>
            </a:r>
            <a:r>
              <a:rPr lang="es" sz="1600" b="0" dirty="0">
                <a:latin typeface="Roboto Black"/>
                <a:ea typeface="Roboto Black"/>
                <a:cs typeface="Roboto Black"/>
                <a:sym typeface="Roboto Black"/>
              </a:rPr>
              <a:t>sustancias tóxicas y químicos</a:t>
            </a:r>
            <a:r>
              <a:rPr lang="es" sz="1600" b="0" dirty="0">
                <a:latin typeface="Roboto Medium"/>
                <a:ea typeface="Roboto Medium"/>
                <a:cs typeface="Roboto Medium"/>
                <a:sym typeface="Roboto Medium"/>
              </a:rPr>
              <a:t>, que, aunque a veces no se ven, </a:t>
            </a:r>
            <a:r>
              <a:rPr lang="es" sz="1600" b="0" dirty="0">
                <a:latin typeface="Roboto Black"/>
                <a:ea typeface="Roboto Black"/>
                <a:cs typeface="Roboto Black"/>
                <a:sym typeface="Roboto Black"/>
              </a:rPr>
              <a:t>terminan en nuestros pulmones todos los días.</a:t>
            </a:r>
            <a:endParaRPr sz="1600" b="0" dirty="0">
              <a:latin typeface="Roboto Black"/>
              <a:ea typeface="Roboto Black"/>
              <a:cs typeface="Roboto Black"/>
              <a:sym typeface="Roboto Black"/>
            </a:endParaRPr>
          </a:p>
          <a:p>
            <a:pPr marL="0" lvl="0" indent="0" algn="ctr" rtl="0">
              <a:lnSpc>
                <a:spcPct val="100000"/>
              </a:lnSpc>
              <a:spcBef>
                <a:spcPts val="0"/>
              </a:spcBef>
              <a:spcAft>
                <a:spcPts val="0"/>
              </a:spcAft>
              <a:buNone/>
            </a:pPr>
            <a:r>
              <a:rPr lang="es" sz="2600" dirty="0"/>
              <a:t> </a:t>
            </a:r>
            <a:endParaRPr sz="2600" dirty="0"/>
          </a:p>
        </p:txBody>
      </p:sp>
      <p:pic>
        <p:nvPicPr>
          <p:cNvPr id="134" name="Google Shape;134;p19"/>
          <p:cNvPicPr preferRelativeResize="0"/>
          <p:nvPr/>
        </p:nvPicPr>
        <p:blipFill rotWithShape="1">
          <a:blip r:embed="rId3">
            <a:alphaModFix/>
          </a:blip>
          <a:srcRect t="15005" b="14907"/>
          <a:stretch/>
        </p:blipFill>
        <p:spPr>
          <a:xfrm>
            <a:off x="762735" y="3282385"/>
            <a:ext cx="3754590" cy="1754400"/>
          </a:xfrm>
          <a:prstGeom prst="rect">
            <a:avLst/>
          </a:prstGeom>
          <a:noFill/>
          <a:ln>
            <a:noFill/>
          </a:ln>
        </p:spPr>
      </p:pic>
      <p:sp>
        <p:nvSpPr>
          <p:cNvPr id="135" name="Google Shape;135;p19"/>
          <p:cNvSpPr txBox="1"/>
          <p:nvPr/>
        </p:nvSpPr>
        <p:spPr>
          <a:xfrm>
            <a:off x="797000" y="3260750"/>
            <a:ext cx="2744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b="1">
                <a:solidFill>
                  <a:srgbClr val="FFFFFF"/>
                </a:solidFill>
                <a:latin typeface="Roboto"/>
                <a:ea typeface="Roboto"/>
                <a:cs typeface="Roboto"/>
                <a:sym typeface="Roboto"/>
              </a:rPr>
              <a:t>Octubre 2019. La Paz, BCS.</a:t>
            </a:r>
            <a:endParaRPr sz="1200" b="1">
              <a:solidFill>
                <a:srgbClr val="FFFFFF"/>
              </a:solidFill>
              <a:latin typeface="Roboto"/>
              <a:ea typeface="Roboto"/>
              <a:cs typeface="Roboto"/>
              <a:sym typeface="Roboto"/>
            </a:endParaRPr>
          </a:p>
        </p:txBody>
      </p:sp>
      <p:pic>
        <p:nvPicPr>
          <p:cNvPr id="136" name="Google Shape;136;p19"/>
          <p:cNvPicPr preferRelativeResize="0"/>
          <p:nvPr/>
        </p:nvPicPr>
        <p:blipFill rotWithShape="1">
          <a:blip r:embed="rId4">
            <a:alphaModFix/>
          </a:blip>
          <a:srcRect b="15754"/>
          <a:stretch/>
        </p:blipFill>
        <p:spPr>
          <a:xfrm>
            <a:off x="4644750" y="3260750"/>
            <a:ext cx="3702256" cy="1754401"/>
          </a:xfrm>
          <a:prstGeom prst="rect">
            <a:avLst/>
          </a:prstGeom>
          <a:noFill/>
          <a:ln>
            <a:noFill/>
          </a:ln>
        </p:spPr>
      </p:pic>
      <p:sp>
        <p:nvSpPr>
          <p:cNvPr id="137" name="Google Shape;137;p19"/>
          <p:cNvSpPr txBox="1"/>
          <p:nvPr/>
        </p:nvSpPr>
        <p:spPr>
          <a:xfrm>
            <a:off x="4644750" y="3260750"/>
            <a:ext cx="2744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b="1">
                <a:solidFill>
                  <a:srgbClr val="FFFFFF"/>
                </a:solidFill>
                <a:latin typeface="Roboto"/>
                <a:ea typeface="Roboto"/>
                <a:cs typeface="Roboto"/>
                <a:sym typeface="Roboto"/>
              </a:rPr>
              <a:t>Noviembre 2020. La Paz, BCS.</a:t>
            </a:r>
            <a:endParaRPr sz="1200" b="1">
              <a:solidFill>
                <a:srgbClr val="FFFFFF"/>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body" idx="1"/>
          </p:nvPr>
        </p:nvSpPr>
        <p:spPr>
          <a:xfrm>
            <a:off x="132525" y="1126425"/>
            <a:ext cx="8769600" cy="175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2200" dirty="0"/>
              <a:t>Además de ser costosa e inestable,</a:t>
            </a:r>
            <a:r>
              <a:rPr lang="es" sz="2200" b="0" dirty="0">
                <a:latin typeface="Nunito Black"/>
                <a:ea typeface="Nunito Black"/>
                <a:cs typeface="Nunito Black"/>
                <a:sym typeface="Nunito Black"/>
              </a:rPr>
              <a:t> está afectando con la salud de los sudcalifornianos y destruyendo al medio ambiente.</a:t>
            </a:r>
            <a:endParaRPr sz="2200" b="0" dirty="0">
              <a:latin typeface="Nunito Black"/>
              <a:ea typeface="Nunito Black"/>
              <a:cs typeface="Nunito Black"/>
              <a:sym typeface="Nunito Black"/>
            </a:endParaRPr>
          </a:p>
          <a:p>
            <a:pPr marL="0" lvl="0" indent="0" algn="ctr" rtl="0">
              <a:lnSpc>
                <a:spcPct val="100000"/>
              </a:lnSpc>
              <a:spcBef>
                <a:spcPts val="0"/>
              </a:spcBef>
              <a:spcAft>
                <a:spcPts val="0"/>
              </a:spcAft>
              <a:buNone/>
            </a:pPr>
            <a:r>
              <a:rPr lang="es" sz="2600" dirty="0"/>
              <a:t> </a:t>
            </a:r>
            <a:endParaRPr sz="2600" dirty="0"/>
          </a:p>
        </p:txBody>
      </p:sp>
      <p:sp>
        <p:nvSpPr>
          <p:cNvPr id="135" name="Google Shape;135;p19"/>
          <p:cNvSpPr txBox="1"/>
          <p:nvPr/>
        </p:nvSpPr>
        <p:spPr>
          <a:xfrm>
            <a:off x="797000" y="3260750"/>
            <a:ext cx="2744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b="1">
                <a:solidFill>
                  <a:srgbClr val="FFFFFF"/>
                </a:solidFill>
                <a:latin typeface="Roboto"/>
                <a:ea typeface="Roboto"/>
                <a:cs typeface="Roboto"/>
                <a:sym typeface="Roboto"/>
              </a:rPr>
              <a:t>Octubre 2019. La Paz, BCS.</a:t>
            </a:r>
            <a:endParaRPr sz="1200" b="1">
              <a:solidFill>
                <a:srgbClr val="FFFFFF"/>
              </a:solidFill>
              <a:latin typeface="Roboto"/>
              <a:ea typeface="Roboto"/>
              <a:cs typeface="Roboto"/>
              <a:sym typeface="Roboto"/>
            </a:endParaRPr>
          </a:p>
        </p:txBody>
      </p:sp>
      <p:sp>
        <p:nvSpPr>
          <p:cNvPr id="137" name="Google Shape;137;p19"/>
          <p:cNvSpPr txBox="1"/>
          <p:nvPr/>
        </p:nvSpPr>
        <p:spPr>
          <a:xfrm>
            <a:off x="3111884" y="1906233"/>
            <a:ext cx="2744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b="1" dirty="0">
                <a:solidFill>
                  <a:srgbClr val="FFFFFF"/>
                </a:solidFill>
                <a:latin typeface="Roboto"/>
                <a:ea typeface="Roboto"/>
                <a:cs typeface="Roboto"/>
                <a:sym typeface="Roboto"/>
              </a:rPr>
              <a:t>Noviembre 2019. La Paz, BCS</a:t>
            </a:r>
            <a:endParaRPr sz="1200" b="1" dirty="0">
              <a:solidFill>
                <a:srgbClr val="FFFFFF"/>
              </a:solidFill>
              <a:latin typeface="Roboto"/>
              <a:ea typeface="Roboto"/>
              <a:cs typeface="Roboto"/>
              <a:sym typeface="Roboto"/>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552" y="2399028"/>
            <a:ext cx="3693064" cy="246204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52011">
            <a:off x="349068" y="2991809"/>
            <a:ext cx="2211053" cy="16767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81475">
            <a:off x="6601038" y="3040484"/>
            <a:ext cx="2214570" cy="16609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6565626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1126</Words>
  <Application>Microsoft Office PowerPoint</Application>
  <PresentationFormat>Presentación en pantalla (16:9)</PresentationFormat>
  <Paragraphs>204</Paragraphs>
  <Slides>20</Slides>
  <Notes>13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Nunito</vt:lpstr>
      <vt:lpstr>Roboto Medium</vt:lpstr>
      <vt:lpstr>Arial</vt:lpstr>
      <vt:lpstr>Nunito Black</vt:lpstr>
      <vt:lpstr>Roboto Black</vt:lpstr>
      <vt:lpstr>Roboto</vt:lpstr>
      <vt:lpstr>Simple Light</vt:lpstr>
      <vt:lpstr>CERCA </vt:lpstr>
      <vt:lpstr>Presentación de PowerPoint</vt:lpstr>
      <vt:lpstr>Presentación de PowerPoint</vt:lpstr>
      <vt:lpstr>Presentación de PowerPoint</vt:lpstr>
      <vt:lpstr>Presentación de PowerPoint</vt:lpstr>
      <vt:lpstr>Presentación de PowerPoint</vt:lpstr>
      <vt:lpstr>¿Recuerdas los apagones del 2019 en BCS?  También tiene que ver con la forma en que se produce la electricidad.  Los cortes en el suministro de electricidad generaron pérdidas económicas incalculables, que afectaron principalmente a hoteles, restaurantes y comercios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Alexís Crnjo</cp:lastModifiedBy>
  <cp:revision>18</cp:revision>
  <dcterms:modified xsi:type="dcterms:W3CDTF">2021-10-26T01:47:33Z</dcterms:modified>
</cp:coreProperties>
</file>